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41130059ae474ffa" Type="http://schemas.microsoft.com/office/2006/relationships/ui/extensibility" Target="customUI/customUI.xml"/><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3"/>
  </p:notesMasterIdLst>
  <p:handoutMasterIdLst>
    <p:handoutMasterId r:id="rId4"/>
  </p:handoutMasterIdLst>
  <p:sldIdLst>
    <p:sldId id="288" r:id="rId2"/>
  </p:sldIdLst>
  <p:sldSz cx="15124113" cy="10688638"/>
  <p:notesSz cx="6805613" cy="9939338"/>
  <p:embeddedFontLst>
    <p:embeddedFont>
      <p:font typeface="Atkinson Hyperlegible" pitchFamily="2" charset="0"/>
      <p:regular r:id="rId5"/>
      <p:bold r:id="rId6"/>
      <p:italic r:id="rId7"/>
      <p:boldItalic r:id="rId8"/>
    </p:embeddedFont>
    <p:embeddedFont>
      <p:font typeface="Calibri" panose="020F0502020204030204" pitchFamily="34" charset="0"/>
      <p:regular r:id="rId9"/>
      <p:bold r:id="rId10"/>
      <p:italic r:id="rId11"/>
      <p:boldItalic r:id="rId12"/>
    </p:embeddedFont>
  </p:embeddedFontLst>
  <p:defaultTextStyle>
    <a:defPPr>
      <a:defRPr lang="en-US"/>
    </a:defPPr>
    <a:lvl1pPr marL="0" algn="l" defTabSz="1218895" rtl="0" eaLnBrk="1" latinLnBrk="0" hangingPunct="1">
      <a:defRPr sz="2399" kern="1200">
        <a:solidFill>
          <a:schemeClr val="tx1"/>
        </a:solidFill>
        <a:latin typeface="+mn-lt"/>
        <a:ea typeface="+mn-ea"/>
        <a:cs typeface="+mn-cs"/>
      </a:defRPr>
    </a:lvl1pPr>
    <a:lvl2pPr marL="609448" algn="l" defTabSz="1218895" rtl="0" eaLnBrk="1" latinLnBrk="0" hangingPunct="1">
      <a:defRPr sz="2399" kern="1200">
        <a:solidFill>
          <a:schemeClr val="tx1"/>
        </a:solidFill>
        <a:latin typeface="+mn-lt"/>
        <a:ea typeface="+mn-ea"/>
        <a:cs typeface="+mn-cs"/>
      </a:defRPr>
    </a:lvl2pPr>
    <a:lvl3pPr marL="1218895" algn="l" defTabSz="1218895" rtl="0" eaLnBrk="1" latinLnBrk="0" hangingPunct="1">
      <a:defRPr sz="2399" kern="1200">
        <a:solidFill>
          <a:schemeClr val="tx1"/>
        </a:solidFill>
        <a:latin typeface="+mn-lt"/>
        <a:ea typeface="+mn-ea"/>
        <a:cs typeface="+mn-cs"/>
      </a:defRPr>
    </a:lvl3pPr>
    <a:lvl4pPr marL="1828343" algn="l" defTabSz="1218895" rtl="0" eaLnBrk="1" latinLnBrk="0" hangingPunct="1">
      <a:defRPr sz="2399" kern="1200">
        <a:solidFill>
          <a:schemeClr val="tx1"/>
        </a:solidFill>
        <a:latin typeface="+mn-lt"/>
        <a:ea typeface="+mn-ea"/>
        <a:cs typeface="+mn-cs"/>
      </a:defRPr>
    </a:lvl4pPr>
    <a:lvl5pPr marL="2437790" algn="l" defTabSz="1218895" rtl="0" eaLnBrk="1" latinLnBrk="0" hangingPunct="1">
      <a:defRPr sz="2399" kern="1200">
        <a:solidFill>
          <a:schemeClr val="tx1"/>
        </a:solidFill>
        <a:latin typeface="+mn-lt"/>
        <a:ea typeface="+mn-ea"/>
        <a:cs typeface="+mn-cs"/>
      </a:defRPr>
    </a:lvl5pPr>
    <a:lvl6pPr marL="3047238" algn="l" defTabSz="1218895" rtl="0" eaLnBrk="1" latinLnBrk="0" hangingPunct="1">
      <a:defRPr sz="2399" kern="1200">
        <a:solidFill>
          <a:schemeClr val="tx1"/>
        </a:solidFill>
        <a:latin typeface="+mn-lt"/>
        <a:ea typeface="+mn-ea"/>
        <a:cs typeface="+mn-cs"/>
      </a:defRPr>
    </a:lvl6pPr>
    <a:lvl7pPr marL="3656686" algn="l" defTabSz="1218895" rtl="0" eaLnBrk="1" latinLnBrk="0" hangingPunct="1">
      <a:defRPr sz="2399" kern="1200">
        <a:solidFill>
          <a:schemeClr val="tx1"/>
        </a:solidFill>
        <a:latin typeface="+mn-lt"/>
        <a:ea typeface="+mn-ea"/>
        <a:cs typeface="+mn-cs"/>
      </a:defRPr>
    </a:lvl7pPr>
    <a:lvl8pPr marL="4266133" algn="l" defTabSz="1218895" rtl="0" eaLnBrk="1" latinLnBrk="0" hangingPunct="1">
      <a:defRPr sz="2399" kern="1200">
        <a:solidFill>
          <a:schemeClr val="tx1"/>
        </a:solidFill>
        <a:latin typeface="+mn-lt"/>
        <a:ea typeface="+mn-ea"/>
        <a:cs typeface="+mn-cs"/>
      </a:defRPr>
    </a:lvl8pPr>
    <a:lvl9pPr marL="4875581" algn="l" defTabSz="1218895" rtl="0" eaLnBrk="1" latinLnBrk="0" hangingPunct="1">
      <a:defRPr sz="2399"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nstructions" id="{D97762E0-F512-4654-A68D-122F12046569}">
          <p14:sldIdLst/>
        </p14:section>
        <p14:section name="Right Click for Option" id="{4FDA67CD-A15C-4C29-8948-D1BF91269A83}">
          <p14:sldIdLst>
            <p14:sldId id="288"/>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3131" userDrawn="1">
          <p15:clr>
            <a:srgbClr val="A4A3A4"/>
          </p15:clr>
        </p15:guide>
        <p15:guide id="2" pos="214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y" initials="" lastIdx="0" clrIdx="0"/>
  <p:cmAuthor id="1" name="Shay"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6C4E"/>
    <a:srgbClr val="F1564E"/>
    <a:srgbClr val="5BB1E4"/>
    <a:srgbClr val="F1F8E9"/>
    <a:srgbClr val="B3D1E8"/>
    <a:srgbClr val="E6F0F7"/>
    <a:srgbClr val="F2F2F2"/>
    <a:srgbClr val="E2E3E5"/>
    <a:srgbClr val="00245D"/>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23" autoAdjust="0"/>
    <p:restoredTop sz="90327" autoAdjust="0"/>
  </p:normalViewPr>
  <p:slideViewPr>
    <p:cSldViewPr snapToObjects="1">
      <p:cViewPr varScale="1">
        <p:scale>
          <a:sx n="66" d="100"/>
          <a:sy n="66" d="100"/>
        </p:scale>
        <p:origin x="1800" y="90"/>
      </p:cViewPr>
      <p:guideLst/>
    </p:cSldViewPr>
  </p:slideViewPr>
  <p:outlineViewPr>
    <p:cViewPr>
      <p:scale>
        <a:sx n="33" d="100"/>
        <a:sy n="33" d="100"/>
      </p:scale>
      <p:origin x="0" y="-16526"/>
    </p:cViewPr>
  </p:outlineViewPr>
  <p:notesTextViewPr>
    <p:cViewPr>
      <p:scale>
        <a:sx n="50" d="100"/>
        <a:sy n="50" d="100"/>
      </p:scale>
      <p:origin x="0" y="0"/>
    </p:cViewPr>
  </p:notesTextViewPr>
  <p:sorterViewPr>
    <p:cViewPr>
      <p:scale>
        <a:sx n="172" d="100"/>
        <a:sy n="172" d="100"/>
      </p:scale>
      <p:origin x="0" y="-9864"/>
    </p:cViewPr>
  </p:sorterViewPr>
  <p:notesViewPr>
    <p:cSldViewPr snapToObjects="1" showGuides="1">
      <p:cViewPr varScale="1">
        <p:scale>
          <a:sx n="62" d="100"/>
          <a:sy n="62" d="100"/>
        </p:scale>
        <p:origin x="2371" y="77"/>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commentAuthors" Target="commentAuthors.xml"/><Relationship Id="rId3" Type="http://schemas.openxmlformats.org/officeDocument/2006/relationships/notesMaster" Target="notesMasters/notesMaster1.xml"/><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viewProps" Target="viewProps.xml"/><Relationship Id="rId10" Type="http://schemas.openxmlformats.org/officeDocument/2006/relationships/font" Target="fonts/font6.fntdata"/><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49099" cy="496967"/>
          </a:xfrm>
          <a:prstGeom prst="rect">
            <a:avLst/>
          </a:prstGeom>
        </p:spPr>
        <p:txBody>
          <a:bodyPr vert="horz" lIns="71992" tIns="71992" rIns="71992" bIns="71992" rtlCol="0" anchor="t" anchorCtr="0"/>
          <a:lstStyle/>
          <a:p>
            <a:endParaRPr lang="en-AU" sz="1000" dirty="0">
              <a:cs typeface="Arial" pitchFamily="34" charset="0"/>
            </a:endParaRPr>
          </a:p>
        </p:txBody>
      </p:sp>
      <p:sp>
        <p:nvSpPr>
          <p:cNvPr id="3" name="Date Placeholder 2"/>
          <p:cNvSpPr>
            <a:spLocks noGrp="1"/>
          </p:cNvSpPr>
          <p:nvPr>
            <p:ph type="dt" sz="quarter" idx="1"/>
          </p:nvPr>
        </p:nvSpPr>
        <p:spPr>
          <a:xfrm>
            <a:off x="3854941" y="2"/>
            <a:ext cx="2949099" cy="496967"/>
          </a:xfrm>
          <a:prstGeom prst="rect">
            <a:avLst/>
          </a:prstGeom>
        </p:spPr>
        <p:txBody>
          <a:bodyPr vert="horz" lIns="71992" tIns="71992" rIns="71992" bIns="71992" rtlCol="0"/>
          <a:lstStyle>
            <a:lvl1pPr algn="r">
              <a:defRPr sz="1200"/>
            </a:lvl1pPr>
          </a:lstStyle>
          <a:p>
            <a:fld id="{4E50C307-5AD1-4F8C-91A0-1FC7219EFB34}" type="datetimeFigureOut">
              <a:rPr lang="en-AU" sz="1000">
                <a:cs typeface="Arial" pitchFamily="34" charset="0"/>
              </a:rPr>
              <a:t>10/09/2026</a:t>
            </a:fld>
            <a:endParaRPr lang="en-AU" sz="1000" dirty="0">
              <a:cs typeface="Arial" pitchFamily="34" charset="0"/>
            </a:endParaRPr>
          </a:p>
        </p:txBody>
      </p:sp>
      <p:sp>
        <p:nvSpPr>
          <p:cNvPr id="4" name="Footer Placeholder 3"/>
          <p:cNvSpPr>
            <a:spLocks noGrp="1"/>
          </p:cNvSpPr>
          <p:nvPr>
            <p:ph type="ftr" sz="quarter" idx="2"/>
          </p:nvPr>
        </p:nvSpPr>
        <p:spPr>
          <a:xfrm>
            <a:off x="2" y="9440647"/>
            <a:ext cx="2949099" cy="496967"/>
          </a:xfrm>
          <a:prstGeom prst="rect">
            <a:avLst/>
          </a:prstGeom>
        </p:spPr>
        <p:txBody>
          <a:bodyPr vert="horz" lIns="71992" tIns="71992" rIns="71992" bIns="71992" rtlCol="0" anchor="b"/>
          <a:lstStyle>
            <a:lvl1pPr algn="l">
              <a:defRPr sz="1200"/>
            </a:lvl1pPr>
          </a:lstStyle>
          <a:p>
            <a:endParaRPr lang="en-AU" sz="1000" dirty="0">
              <a:cs typeface="Arial" pitchFamily="34" charset="0"/>
            </a:endParaRPr>
          </a:p>
        </p:txBody>
      </p:sp>
      <p:sp>
        <p:nvSpPr>
          <p:cNvPr id="5" name="Slide Number Placeholder 4"/>
          <p:cNvSpPr>
            <a:spLocks noGrp="1"/>
          </p:cNvSpPr>
          <p:nvPr>
            <p:ph type="sldNum" sz="quarter" idx="3"/>
          </p:nvPr>
        </p:nvSpPr>
        <p:spPr>
          <a:xfrm>
            <a:off x="5725193" y="9440647"/>
            <a:ext cx="1078848" cy="496967"/>
          </a:xfrm>
          <a:prstGeom prst="rect">
            <a:avLst/>
          </a:prstGeom>
        </p:spPr>
        <p:txBody>
          <a:bodyPr vert="horz" lIns="0" tIns="35996" rIns="91430" bIns="35996" rtlCol="0" anchor="b"/>
          <a:lstStyle>
            <a:lvl1pPr algn="r">
              <a:defRPr sz="1200"/>
            </a:lvl1pPr>
          </a:lstStyle>
          <a:p>
            <a:fld id="{AF84CFB5-B6E9-4915-957C-05CFA717E28F}" type="slidenum">
              <a:rPr lang="en-AU" sz="1000">
                <a:cs typeface="Arial" pitchFamily="34" charset="0"/>
              </a:rPr>
              <a:t>‹#›</a:t>
            </a:fld>
            <a:endParaRPr lang="en-AU" sz="1000" dirty="0">
              <a:cs typeface="Arial" pitchFamily="34" charset="0"/>
            </a:endParaRPr>
          </a:p>
        </p:txBody>
      </p:sp>
    </p:spTree>
    <p:extLst>
      <p:ext uri="{BB962C8B-B14F-4D97-AF65-F5344CB8AC3E}">
        <p14:creationId xmlns:p14="http://schemas.microsoft.com/office/powerpoint/2010/main" val="2668290507"/>
      </p:ext>
    </p:extLst>
  </p:cSld>
  <p:clrMap bg1="lt1" tx1="dk1" bg2="lt2" tx2="dk2" accent1="accent1" accent2="accent2" accent3="accent3" accent4="accent4" accent5="accent5" accent6="accent6" hlink="hlink" folHlink="folHlink"/>
  <p:extLst mod="1">
    <p:ext uri="{56416CCD-93CA-4268-BC5B-53C4BB910035}">
      <p15:sldGuideLst xmlns:p15="http://schemas.microsoft.com/office/powerpoint/2012/main">
        <p15:guide id="1" orient="horz" pos="3131" userDrawn="1">
          <p15:clr>
            <a:srgbClr val="F26B43"/>
          </p15:clr>
        </p15:guide>
        <p15:guide id="2" pos="214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5618" y="82829"/>
            <a:ext cx="4979654" cy="414139"/>
          </a:xfrm>
          <a:prstGeom prst="rect">
            <a:avLst/>
          </a:prstGeom>
        </p:spPr>
        <p:txBody>
          <a:bodyPr vert="horz" lIns="0" tIns="0" rIns="0" bIns="0" rtlCol="0"/>
          <a:lstStyle>
            <a:lvl1pPr algn="l">
              <a:defRPr sz="1200">
                <a:latin typeface="+mn-lt"/>
              </a:defRPr>
            </a:lvl1pPr>
          </a:lstStyle>
          <a:p>
            <a:endParaRPr lang="en-AU" dirty="0"/>
          </a:p>
        </p:txBody>
      </p:sp>
      <p:sp>
        <p:nvSpPr>
          <p:cNvPr id="3" name="Date Placeholder 2"/>
          <p:cNvSpPr>
            <a:spLocks noGrp="1"/>
          </p:cNvSpPr>
          <p:nvPr>
            <p:ph type="dt" idx="1"/>
          </p:nvPr>
        </p:nvSpPr>
        <p:spPr>
          <a:xfrm>
            <a:off x="5357532" y="70404"/>
            <a:ext cx="1406493" cy="414139"/>
          </a:xfrm>
          <a:prstGeom prst="rect">
            <a:avLst/>
          </a:prstGeom>
        </p:spPr>
        <p:txBody>
          <a:bodyPr vert="horz" lIns="0" tIns="0" rIns="0" bIns="0" rtlCol="0"/>
          <a:lstStyle>
            <a:lvl1pPr algn="r">
              <a:defRPr sz="1200">
                <a:latin typeface="+mn-lt"/>
              </a:defRPr>
            </a:lvl1pPr>
          </a:lstStyle>
          <a:p>
            <a:fld id="{9BB1C32A-CF46-409D-8B8D-587A7E3A4DCC}" type="datetimeFigureOut">
              <a:rPr lang="en-AU" smtClean="0"/>
              <a:pPr/>
              <a:t>10/09/2026</a:t>
            </a:fld>
            <a:endParaRPr lang="en-AU" dirty="0"/>
          </a:p>
        </p:txBody>
      </p:sp>
      <p:sp>
        <p:nvSpPr>
          <p:cNvPr id="4" name="Slide Image Placeholder 3"/>
          <p:cNvSpPr>
            <a:spLocks noGrp="1" noRot="1" noChangeAspect="1"/>
          </p:cNvSpPr>
          <p:nvPr>
            <p:ph type="sldImg" idx="2"/>
          </p:nvPr>
        </p:nvSpPr>
        <p:spPr>
          <a:xfrm>
            <a:off x="223838" y="590550"/>
            <a:ext cx="6351587" cy="4489450"/>
          </a:xfrm>
          <a:prstGeom prst="rect">
            <a:avLst/>
          </a:prstGeom>
          <a:noFill/>
          <a:ln w="3175">
            <a:solidFill>
              <a:prstClr val="black"/>
            </a:solidFill>
          </a:ln>
        </p:spPr>
        <p:txBody>
          <a:bodyPr vert="horz" lIns="91430" tIns="45714" rIns="91430" bIns="45714" rtlCol="0" anchor="ctr"/>
          <a:lstStyle/>
          <a:p>
            <a:endParaRPr lang="en-AU"/>
          </a:p>
        </p:txBody>
      </p:sp>
      <p:sp>
        <p:nvSpPr>
          <p:cNvPr id="5" name="Notes Placeholder 4"/>
          <p:cNvSpPr>
            <a:spLocks noGrp="1"/>
          </p:cNvSpPr>
          <p:nvPr>
            <p:ph type="body" sz="quarter" idx="3"/>
          </p:nvPr>
        </p:nvSpPr>
        <p:spPr>
          <a:xfrm>
            <a:off x="667131" y="5409946"/>
            <a:ext cx="5463833" cy="3783943"/>
          </a:xfrm>
          <a:prstGeom prst="rect">
            <a:avLst/>
          </a:prstGeom>
        </p:spPr>
        <p:txBody>
          <a:bodyPr vert="horz" lIns="0" tIns="0" rIns="0" bIns="0" rtlCol="0">
            <a:normAutofit/>
          </a:bodyPr>
          <a:lstStyle/>
          <a:p>
            <a:pPr lvl="0"/>
            <a:r>
              <a:rPr lang="en-AU" noProof="0" dirty="0"/>
              <a:t>Click to edit Master text styles</a:t>
            </a:r>
          </a:p>
          <a:p>
            <a:pPr marL="0" lvl="1"/>
            <a:r>
              <a:rPr lang="en-AU" noProof="0" dirty="0"/>
              <a:t>Second level</a:t>
            </a:r>
          </a:p>
          <a:p>
            <a:pPr marL="143984" lvl="2" indent="-143984">
              <a:buFont typeface="Arial" pitchFamily="34" charset="0"/>
              <a:buChar char="•"/>
            </a:pPr>
            <a:r>
              <a:rPr lang="en-AU" noProof="0" dirty="0"/>
              <a:t>Third level</a:t>
            </a:r>
          </a:p>
          <a:p>
            <a:pPr marL="287967" lvl="3" indent="-143984">
              <a:buFont typeface="Arial" pitchFamily="34" charset="0"/>
              <a:buChar char="•"/>
            </a:pPr>
            <a:r>
              <a:rPr lang="en-AU" noProof="0" dirty="0"/>
              <a:t>Fourth level</a:t>
            </a:r>
          </a:p>
        </p:txBody>
      </p:sp>
      <p:sp>
        <p:nvSpPr>
          <p:cNvPr id="6" name="Footer Placeholder 5"/>
          <p:cNvSpPr>
            <a:spLocks noGrp="1"/>
          </p:cNvSpPr>
          <p:nvPr>
            <p:ph type="ftr" sz="quarter" idx="4"/>
          </p:nvPr>
        </p:nvSpPr>
        <p:spPr>
          <a:xfrm>
            <a:off x="75620" y="9440647"/>
            <a:ext cx="4763929" cy="391313"/>
          </a:xfrm>
          <a:prstGeom prst="rect">
            <a:avLst/>
          </a:prstGeom>
        </p:spPr>
        <p:txBody>
          <a:bodyPr vert="horz" lIns="91430" tIns="45714" rIns="91430" bIns="45714" rtlCol="0" anchor="b"/>
          <a:lstStyle>
            <a:lvl1pPr algn="l">
              <a:defRPr sz="1200">
                <a:latin typeface="+mn-lt"/>
                <a:cs typeface="Arial" pitchFamily="34" charset="0"/>
              </a:defRPr>
            </a:lvl1pPr>
          </a:lstStyle>
          <a:p>
            <a:endParaRPr lang="en-AU" dirty="0"/>
          </a:p>
        </p:txBody>
      </p:sp>
      <p:sp>
        <p:nvSpPr>
          <p:cNvPr id="7" name="Slide Number Placeholder 6"/>
          <p:cNvSpPr>
            <a:spLocks noGrp="1"/>
          </p:cNvSpPr>
          <p:nvPr>
            <p:ph type="sldNum" sz="quarter" idx="5"/>
          </p:nvPr>
        </p:nvSpPr>
        <p:spPr>
          <a:xfrm>
            <a:off x="5811238" y="9440647"/>
            <a:ext cx="981458" cy="391313"/>
          </a:xfrm>
          <a:prstGeom prst="rect">
            <a:avLst/>
          </a:prstGeom>
        </p:spPr>
        <p:txBody>
          <a:bodyPr vert="horz" lIns="91430" tIns="45714" rIns="91430" bIns="45714" rtlCol="0" anchor="b"/>
          <a:lstStyle>
            <a:lvl1pPr algn="r">
              <a:defRPr sz="1200">
                <a:latin typeface="+mn-lt"/>
              </a:defRPr>
            </a:lvl1pPr>
          </a:lstStyle>
          <a:p>
            <a:fld id="{D5A593CC-2149-4E6C-BC3C-0044C280ECB2}" type="slidenum">
              <a:rPr lang="en-AU" smtClean="0"/>
              <a:pPr/>
              <a:t>‹#›</a:t>
            </a:fld>
            <a:endParaRPr lang="en-AU"/>
          </a:p>
        </p:txBody>
      </p:sp>
    </p:spTree>
    <p:extLst>
      <p:ext uri="{BB962C8B-B14F-4D97-AF65-F5344CB8AC3E}">
        <p14:creationId xmlns:p14="http://schemas.microsoft.com/office/powerpoint/2010/main" val="3772576877"/>
      </p:ext>
    </p:extLst>
  </p:cSld>
  <p:clrMap bg1="lt1" tx1="dk1" bg2="lt2" tx2="dk2" accent1="accent1" accent2="accent2" accent3="accent3" accent4="accent4" accent5="accent5" accent6="accent6" hlink="hlink" folHlink="folHlink"/>
  <p:notesStyle>
    <a:lvl1pPr marL="0" algn="l" defTabSz="1218895" rtl="0" eaLnBrk="1" latinLnBrk="0" hangingPunct="1">
      <a:defRPr lang="en-US" sz="1600" b="1" kern="1200" dirty="0" smtClean="0">
        <a:solidFill>
          <a:schemeClr val="tx1"/>
        </a:solidFill>
        <a:latin typeface="+mn-lt"/>
        <a:ea typeface="+mn-ea"/>
        <a:cs typeface="Arial" pitchFamily="34" charset="0"/>
      </a:defRPr>
    </a:lvl1pPr>
    <a:lvl2pPr marL="609448" algn="l" defTabSz="1218895" rtl="0" eaLnBrk="1" latinLnBrk="0" hangingPunct="1">
      <a:defRPr lang="en-US" sz="1600" kern="1200" dirty="0" smtClean="0">
        <a:solidFill>
          <a:schemeClr val="tx1"/>
        </a:solidFill>
        <a:latin typeface="Arial" pitchFamily="34" charset="0"/>
        <a:ea typeface="+mn-ea"/>
        <a:cs typeface="Arial" pitchFamily="34" charset="0"/>
      </a:defRPr>
    </a:lvl2pPr>
    <a:lvl3pPr marL="1218895" algn="l" defTabSz="1218895" rtl="0" eaLnBrk="1" latinLnBrk="0" hangingPunct="1">
      <a:defRPr lang="en-US" sz="1600" kern="1200" dirty="0" smtClean="0">
        <a:solidFill>
          <a:schemeClr val="tx1"/>
        </a:solidFill>
        <a:latin typeface="Arial" pitchFamily="34" charset="0"/>
        <a:ea typeface="+mn-ea"/>
        <a:cs typeface="Arial" pitchFamily="34" charset="0"/>
      </a:defRPr>
    </a:lvl3pPr>
    <a:lvl4pPr marL="1828343" algn="l" defTabSz="1218895" rtl="0" eaLnBrk="1" latinLnBrk="0" hangingPunct="1">
      <a:defRPr lang="en-US" sz="1600" kern="1200" dirty="0" smtClean="0">
        <a:solidFill>
          <a:schemeClr val="tx1"/>
        </a:solidFill>
        <a:latin typeface="Arial" pitchFamily="34" charset="0"/>
        <a:ea typeface="+mn-ea"/>
        <a:cs typeface="Arial" pitchFamily="34" charset="0"/>
      </a:defRPr>
    </a:lvl4pPr>
    <a:lvl5pPr marL="2437790" algn="l" defTabSz="1218895" rtl="0" eaLnBrk="1" latinLnBrk="0" hangingPunct="1">
      <a:defRPr lang="en-AU" sz="1600" kern="1200" baseline="0" dirty="0">
        <a:solidFill>
          <a:schemeClr val="tx1"/>
        </a:solidFill>
        <a:latin typeface="Arial" pitchFamily="34" charset="0"/>
        <a:ea typeface="+mn-ea"/>
        <a:cs typeface="Arial" pitchFamily="34" charset="0"/>
      </a:defRPr>
    </a:lvl5pPr>
    <a:lvl6pPr marL="3047238" algn="l" defTabSz="1218895" rtl="0" eaLnBrk="1" latinLnBrk="0" hangingPunct="1">
      <a:defRPr sz="1600" kern="1200">
        <a:solidFill>
          <a:schemeClr val="tx1"/>
        </a:solidFill>
        <a:latin typeface="+mn-lt"/>
        <a:ea typeface="+mn-ea"/>
        <a:cs typeface="+mn-cs"/>
      </a:defRPr>
    </a:lvl6pPr>
    <a:lvl7pPr marL="3656686" algn="l" defTabSz="1218895" rtl="0" eaLnBrk="1" latinLnBrk="0" hangingPunct="1">
      <a:defRPr sz="1600" kern="1200">
        <a:solidFill>
          <a:schemeClr val="tx1"/>
        </a:solidFill>
        <a:latin typeface="+mn-lt"/>
        <a:ea typeface="+mn-ea"/>
        <a:cs typeface="+mn-cs"/>
      </a:defRPr>
    </a:lvl7pPr>
    <a:lvl8pPr marL="4266133" algn="l" defTabSz="1218895" rtl="0" eaLnBrk="1" latinLnBrk="0" hangingPunct="1">
      <a:defRPr sz="1600" kern="1200">
        <a:solidFill>
          <a:schemeClr val="tx1"/>
        </a:solidFill>
        <a:latin typeface="+mn-lt"/>
        <a:ea typeface="+mn-ea"/>
        <a:cs typeface="+mn-cs"/>
      </a:defRPr>
    </a:lvl8pPr>
    <a:lvl9pPr marL="4875581" algn="l" defTabSz="121889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43640-863A-F697-71FD-09D5EB38D4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655D20-CC8C-AE22-C423-4090D59045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0CD41-2658-31D0-DEAE-DF7FB5A873C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35AF9ADE-7C01-996D-0406-A05E0678CD7E}"/>
              </a:ext>
            </a:extLst>
          </p:cNvPr>
          <p:cNvSpPr>
            <a:spLocks noGrp="1"/>
          </p:cNvSpPr>
          <p:nvPr>
            <p:ph type="sldNum" sz="quarter" idx="5"/>
          </p:nvPr>
        </p:nvSpPr>
        <p:spPr/>
        <p:txBody>
          <a:bodyPr/>
          <a:lstStyle/>
          <a:p>
            <a:fld id="{D5A593CC-2149-4E6C-BC3C-0044C280ECB2}" type="slidenum">
              <a:rPr lang="en-AU" smtClean="0"/>
              <a:pPr/>
              <a:t>1</a:t>
            </a:fld>
            <a:endParaRPr lang="en-AU"/>
          </a:p>
        </p:txBody>
      </p:sp>
    </p:spTree>
    <p:extLst>
      <p:ext uri="{BB962C8B-B14F-4D97-AF65-F5344CB8AC3E}">
        <p14:creationId xmlns:p14="http://schemas.microsoft.com/office/powerpoint/2010/main" val="25805558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 Activities_Green">
    <p:spTree>
      <p:nvGrpSpPr>
        <p:cNvPr id="1" name=""/>
        <p:cNvGrpSpPr/>
        <p:nvPr/>
      </p:nvGrpSpPr>
      <p:grpSpPr>
        <a:xfrm>
          <a:off x="0" y="0"/>
          <a:ext cx="0" cy="0"/>
          <a:chOff x="0" y="0"/>
          <a:chExt cx="0" cy="0"/>
        </a:xfrm>
      </p:grpSpPr>
      <p:pic>
        <p:nvPicPr>
          <p:cNvPr id="97" name="Picture 96" descr="A green square with a white border&#10;&#10;AI-generated content may be incorrect.">
            <a:extLst>
              <a:ext uri="{FF2B5EF4-FFF2-40B4-BE49-F238E27FC236}">
                <a16:creationId xmlns:a16="http://schemas.microsoft.com/office/drawing/2014/main" id="{AA8B5260-071C-5731-1FAD-811144A9786A}"/>
              </a:ext>
            </a:extLst>
          </p:cNvPr>
          <p:cNvPicPr>
            <a:picLocks noChangeAspect="1"/>
          </p:cNvPicPr>
          <p:nvPr userDrawn="1"/>
        </p:nvPicPr>
        <p:blipFill>
          <a:blip r:embed="rId2"/>
          <a:srcRect l="2733" r="2505"/>
          <a:stretch>
            <a:fillRect/>
          </a:stretch>
        </p:blipFill>
        <p:spPr>
          <a:xfrm>
            <a:off x="-1" y="0"/>
            <a:ext cx="15124113" cy="10688638"/>
          </a:xfrm>
          <a:prstGeom prst="rect">
            <a:avLst/>
          </a:prstGeom>
        </p:spPr>
      </p:pic>
      <p:sp>
        <p:nvSpPr>
          <p:cNvPr id="15" name="Rectangle: Top Corners Rounded 14">
            <a:extLst>
              <a:ext uri="{FF2B5EF4-FFF2-40B4-BE49-F238E27FC236}">
                <a16:creationId xmlns:a16="http://schemas.microsoft.com/office/drawing/2014/main" id="{8702D0E8-8D51-D5E8-71DA-5023556A61ED}"/>
              </a:ext>
            </a:extLst>
          </p:cNvPr>
          <p:cNvSpPr/>
          <p:nvPr userDrawn="1"/>
        </p:nvSpPr>
        <p:spPr>
          <a:xfrm flipV="1">
            <a:off x="39585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17" name="Rectangle: Top Corners Rounded 16">
            <a:extLst>
              <a:ext uri="{FF2B5EF4-FFF2-40B4-BE49-F238E27FC236}">
                <a16:creationId xmlns:a16="http://schemas.microsoft.com/office/drawing/2014/main" id="{3082789E-4721-8297-4A3B-C70E54651C3F}"/>
              </a:ext>
            </a:extLst>
          </p:cNvPr>
          <p:cNvSpPr/>
          <p:nvPr userDrawn="1"/>
        </p:nvSpPr>
        <p:spPr>
          <a:xfrm>
            <a:off x="395853" y="1982754"/>
            <a:ext cx="2735966" cy="607973"/>
          </a:xfrm>
          <a:prstGeom prst="round2SameRect">
            <a:avLst>
              <a:gd name="adj1" fmla="val 38601"/>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14" name="Text Placeholder 13">
            <a:extLst>
              <a:ext uri="{FF2B5EF4-FFF2-40B4-BE49-F238E27FC236}">
                <a16:creationId xmlns:a16="http://schemas.microsoft.com/office/drawing/2014/main" id="{B19396EA-5C9E-5B1A-D7D1-3B47566B9887}"/>
              </a:ext>
            </a:extLst>
          </p:cNvPr>
          <p:cNvSpPr>
            <a:spLocks noGrp="1"/>
          </p:cNvSpPr>
          <p:nvPr userDrawn="1">
            <p:ph type="body" sz="quarter" idx="10"/>
          </p:nvPr>
        </p:nvSpPr>
        <p:spPr>
          <a:xfrm>
            <a:off x="541276" y="4203432"/>
            <a:ext cx="2466000" cy="5461560"/>
          </a:xfrm>
        </p:spPr>
        <p:txBody>
          <a:bodyPr/>
          <a:lstStyle>
            <a:lvl1pPr>
              <a:spcAft>
                <a:spcPts val="200"/>
              </a:spcAft>
              <a:defRPr sz="1100"/>
            </a:lvl1pPr>
            <a:lvl2pPr>
              <a:spcBef>
                <a:spcPts val="200"/>
              </a:spcBef>
              <a:spcAft>
                <a:spcPts val="0"/>
              </a:spcAft>
              <a:defRPr sz="1100"/>
            </a:lvl2pPr>
            <a:lvl3pPr>
              <a:lnSpc>
                <a:spcPct val="110000"/>
              </a:lnSpc>
              <a:defRPr sz="1100"/>
            </a:lvl3pPr>
            <a:lvl4pPr>
              <a:lnSpc>
                <a:spcPct val="110000"/>
              </a:lnSpc>
              <a:defRPr sz="1100"/>
            </a:lvl4pPr>
            <a:lvl5pPr>
              <a:lnSpc>
                <a:spcPct val="110000"/>
              </a:lnSpc>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9" name="Picture Placeholder 8">
            <a:extLst>
              <a:ext uri="{FF2B5EF4-FFF2-40B4-BE49-F238E27FC236}">
                <a16:creationId xmlns:a16="http://schemas.microsoft.com/office/drawing/2014/main" id="{CBB69079-CF36-E0F5-C4E7-6BBFBFC52FCA}"/>
              </a:ext>
            </a:extLst>
          </p:cNvPr>
          <p:cNvSpPr>
            <a:spLocks noGrp="1"/>
          </p:cNvSpPr>
          <p:nvPr userDrawn="1">
            <p:ph type="pic" sz="quarter" idx="12" hasCustomPrompt="1"/>
          </p:nvPr>
        </p:nvSpPr>
        <p:spPr>
          <a:xfrm>
            <a:off x="541276" y="2684545"/>
            <a:ext cx="2466000" cy="1404000"/>
          </a:xfrm>
        </p:spPr>
        <p:txBody>
          <a:bodyPr/>
          <a:lstStyle>
            <a:lvl1pPr>
              <a:defRPr/>
            </a:lvl1pPr>
          </a:lstStyle>
          <a:p>
            <a:r>
              <a:rPr lang="en-US" dirty="0"/>
              <a:t>Click icon to insert image</a:t>
            </a:r>
            <a:endParaRPr lang="en-AU" dirty="0"/>
          </a:p>
        </p:txBody>
      </p:sp>
      <p:pic>
        <p:nvPicPr>
          <p:cNvPr id="76" name="Picture 75" descr="A purple circle with white text and a green heart&#10;&#10;AI-generated content may be incorrect.">
            <a:extLst>
              <a:ext uri="{FF2B5EF4-FFF2-40B4-BE49-F238E27FC236}">
                <a16:creationId xmlns:a16="http://schemas.microsoft.com/office/drawing/2014/main" id="{78F65C2E-EFEC-AFE6-E383-35C261109EB8}"/>
              </a:ext>
            </a:extLst>
          </p:cNvPr>
          <p:cNvPicPr>
            <a:picLocks noChangeAspect="1"/>
          </p:cNvPicPr>
          <p:nvPr userDrawn="1"/>
        </p:nvPicPr>
        <p:blipFill>
          <a:blip r:embed="rId3"/>
          <a:stretch>
            <a:fillRect/>
          </a:stretch>
        </p:blipFill>
        <p:spPr>
          <a:xfrm>
            <a:off x="14310697" y="10027527"/>
            <a:ext cx="411778" cy="411778"/>
          </a:xfrm>
          <a:prstGeom prst="rect">
            <a:avLst/>
          </a:prstGeom>
        </p:spPr>
      </p:pic>
      <p:sp>
        <p:nvSpPr>
          <p:cNvPr id="77" name="TextBox 76">
            <a:extLst>
              <a:ext uri="{FF2B5EF4-FFF2-40B4-BE49-F238E27FC236}">
                <a16:creationId xmlns:a16="http://schemas.microsoft.com/office/drawing/2014/main" id="{3FAA1435-7C22-6809-2C62-F98B80434B0E}"/>
              </a:ext>
            </a:extLst>
          </p:cNvPr>
          <p:cNvSpPr txBox="1"/>
          <p:nvPr userDrawn="1"/>
        </p:nvSpPr>
        <p:spPr>
          <a:xfrm>
            <a:off x="13847087" y="10117383"/>
            <a:ext cx="526978" cy="276999"/>
          </a:xfrm>
          <a:prstGeom prst="rect">
            <a:avLst/>
          </a:prstGeom>
          <a:noFill/>
        </p:spPr>
        <p:txBody>
          <a:bodyPr wrap="square" lIns="0" tIns="0" rIns="0" bIns="0" rtlCol="0">
            <a:spAutoFit/>
          </a:bodyPr>
          <a:lstStyle/>
          <a:p>
            <a:r>
              <a:rPr lang="en-AU" sz="600" dirty="0">
                <a:solidFill>
                  <a:schemeClr val="bg1"/>
                </a:solidFill>
              </a:rPr>
              <a:t>Registered</a:t>
            </a:r>
            <a:br>
              <a:rPr lang="en-AU" sz="600" dirty="0">
                <a:solidFill>
                  <a:schemeClr val="bg1"/>
                </a:solidFill>
              </a:rPr>
            </a:br>
            <a:r>
              <a:rPr lang="en-AU" sz="600" dirty="0">
                <a:solidFill>
                  <a:schemeClr val="bg1"/>
                </a:solidFill>
              </a:rPr>
              <a:t>NDIS</a:t>
            </a:r>
            <a:br>
              <a:rPr lang="en-AU" sz="600" dirty="0">
                <a:solidFill>
                  <a:schemeClr val="bg1"/>
                </a:solidFill>
              </a:rPr>
            </a:br>
            <a:r>
              <a:rPr lang="en-AU" sz="600" dirty="0">
                <a:solidFill>
                  <a:schemeClr val="bg1"/>
                </a:solidFill>
              </a:rPr>
              <a:t>Provider</a:t>
            </a:r>
          </a:p>
        </p:txBody>
      </p:sp>
      <p:sp>
        <p:nvSpPr>
          <p:cNvPr id="78" name="Text Placeholder 13">
            <a:extLst>
              <a:ext uri="{FF2B5EF4-FFF2-40B4-BE49-F238E27FC236}">
                <a16:creationId xmlns:a16="http://schemas.microsoft.com/office/drawing/2014/main" id="{3204ACE7-AAA6-F1D5-F781-57B5A301AF64}"/>
              </a:ext>
            </a:extLst>
          </p:cNvPr>
          <p:cNvSpPr>
            <a:spLocks noGrp="1"/>
          </p:cNvSpPr>
          <p:nvPr userDrawn="1">
            <p:ph type="body" sz="quarter" idx="28"/>
          </p:nvPr>
        </p:nvSpPr>
        <p:spPr>
          <a:xfrm>
            <a:off x="413230" y="10117383"/>
            <a:ext cx="5292000" cy="448954"/>
          </a:xfrm>
        </p:spPr>
        <p:txBody>
          <a:bodyPr/>
          <a:lstStyle>
            <a:lvl1pPr>
              <a:spcBef>
                <a:spcPts val="0"/>
              </a:spcBef>
              <a:spcAft>
                <a:spcPts val="200"/>
              </a:spcAft>
              <a:buFontTx/>
              <a:buNone/>
              <a:defRPr sz="1400" b="1">
                <a:solidFill>
                  <a:schemeClr val="bg1"/>
                </a:solidFill>
              </a:defRPr>
            </a:lvl1pPr>
            <a:lvl2pPr>
              <a:spcBef>
                <a:spcPts val="0"/>
              </a:spcBef>
              <a:spcAft>
                <a:spcPts val="0"/>
              </a:spcAft>
              <a:buFontTx/>
              <a:buNone/>
              <a:defRPr sz="1150" b="0">
                <a:solidFill>
                  <a:schemeClr val="bg1"/>
                </a:solidFill>
              </a:defRPr>
            </a:lvl2pPr>
            <a:lvl3pPr>
              <a:spcBef>
                <a:spcPts val="0"/>
              </a:spcBef>
              <a:spcAft>
                <a:spcPts val="0"/>
              </a:spcAft>
              <a:buFontTx/>
              <a:buNone/>
              <a:defRPr sz="1150" b="0">
                <a:solidFill>
                  <a:schemeClr val="bg1"/>
                </a:solidFill>
              </a:defRPr>
            </a:lvl3pPr>
            <a:lvl4pPr marL="0" indent="0">
              <a:spcBef>
                <a:spcPts val="0"/>
              </a:spcBef>
              <a:spcAft>
                <a:spcPts val="0"/>
              </a:spcAft>
              <a:buFontTx/>
              <a:buNone/>
              <a:defRPr sz="1150" b="0">
                <a:solidFill>
                  <a:schemeClr val="bg1"/>
                </a:solidFill>
              </a:defRPr>
            </a:lvl4pPr>
            <a:lvl5pPr marL="0" indent="0">
              <a:spcBef>
                <a:spcPts val="0"/>
              </a:spcBef>
              <a:spcAft>
                <a:spcPts val="0"/>
              </a:spcAft>
              <a:buFontTx/>
              <a:buNone/>
              <a:defRPr sz="1150" b="0">
                <a:solidFill>
                  <a:schemeClr val="bg1"/>
                </a:solidFill>
              </a:defRPr>
            </a:lvl5pPr>
            <a:lvl6pPr marL="0" indent="0">
              <a:spcBef>
                <a:spcPts val="0"/>
              </a:spcBef>
              <a:spcAft>
                <a:spcPts val="0"/>
              </a:spcAft>
              <a:buFontTx/>
              <a:buNone/>
              <a:defRPr sz="1150" b="0">
                <a:solidFill>
                  <a:schemeClr val="bg1"/>
                </a:solidFill>
              </a:defRPr>
            </a:lvl6pPr>
            <a:lvl7pPr marL="0" indent="0">
              <a:spcBef>
                <a:spcPts val="0"/>
              </a:spcBef>
              <a:spcAft>
                <a:spcPts val="0"/>
              </a:spcAft>
              <a:buFontTx/>
              <a:buNone/>
              <a:defRPr sz="1150" b="0">
                <a:solidFill>
                  <a:schemeClr val="bg1"/>
                </a:solidFill>
              </a:defRPr>
            </a:lvl7pPr>
            <a:lvl8pPr marL="0" indent="0">
              <a:spcBef>
                <a:spcPts val="0"/>
              </a:spcBef>
              <a:spcAft>
                <a:spcPts val="0"/>
              </a:spcAft>
              <a:buFontTx/>
              <a:buNone/>
              <a:defRPr sz="1150" b="0">
                <a:solidFill>
                  <a:schemeClr val="bg1"/>
                </a:solidFill>
              </a:defRPr>
            </a:lvl8pPr>
            <a:lvl9pPr marL="0" indent="0">
              <a:spcBef>
                <a:spcPts val="0"/>
              </a:spcBef>
              <a:spcAft>
                <a:spcPts val="0"/>
              </a:spcAft>
              <a:buFontTx/>
              <a:buNone/>
              <a:defRPr sz="115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38" name="Rectangle: Top Corners Rounded 37">
            <a:extLst>
              <a:ext uri="{FF2B5EF4-FFF2-40B4-BE49-F238E27FC236}">
                <a16:creationId xmlns:a16="http://schemas.microsoft.com/office/drawing/2014/main" id="{29C5ECA3-E8D5-36D9-223C-78EE3E2DEB51}"/>
              </a:ext>
            </a:extLst>
          </p:cNvPr>
          <p:cNvSpPr/>
          <p:nvPr userDrawn="1"/>
        </p:nvSpPr>
        <p:spPr>
          <a:xfrm flipV="1">
            <a:off x="119934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39" name="Rectangle: Top Corners Rounded 38">
            <a:extLst>
              <a:ext uri="{FF2B5EF4-FFF2-40B4-BE49-F238E27FC236}">
                <a16:creationId xmlns:a16="http://schemas.microsoft.com/office/drawing/2014/main" id="{F2932CDE-802B-76E9-E8AF-44A7286E11E2}"/>
              </a:ext>
            </a:extLst>
          </p:cNvPr>
          <p:cNvSpPr/>
          <p:nvPr userDrawn="1"/>
        </p:nvSpPr>
        <p:spPr>
          <a:xfrm>
            <a:off x="11993493" y="1982754"/>
            <a:ext cx="2735966" cy="607973"/>
          </a:xfrm>
          <a:prstGeom prst="round2SameRect">
            <a:avLst>
              <a:gd name="adj1" fmla="val 38601"/>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0" name="Text Placeholder 13">
            <a:extLst>
              <a:ext uri="{FF2B5EF4-FFF2-40B4-BE49-F238E27FC236}">
                <a16:creationId xmlns:a16="http://schemas.microsoft.com/office/drawing/2014/main" id="{8D689B32-2E39-014E-9071-A4A1758D7F70}"/>
              </a:ext>
            </a:extLst>
          </p:cNvPr>
          <p:cNvSpPr>
            <a:spLocks noGrp="1"/>
          </p:cNvSpPr>
          <p:nvPr>
            <p:ph type="body" sz="quarter" idx="30"/>
          </p:nvPr>
        </p:nvSpPr>
        <p:spPr>
          <a:xfrm>
            <a:off x="12138916" y="4203432"/>
            <a:ext cx="2466000" cy="5461560"/>
          </a:xfrm>
        </p:spPr>
        <p:txBody>
          <a:bodyPr/>
          <a:lstStyle>
            <a:lvl1pPr>
              <a:spcAft>
                <a:spcPts val="200"/>
              </a:spcAft>
              <a:defRPr sz="1100"/>
            </a:lvl1pPr>
            <a:lvl2pPr>
              <a:spcBef>
                <a:spcPts val="200"/>
              </a:spcBef>
              <a:spcAft>
                <a:spcPts val="0"/>
              </a:spcAft>
              <a:defRPr sz="1100"/>
            </a:lvl2pPr>
            <a:lvl3pPr>
              <a:lnSpc>
                <a:spcPct val="110000"/>
              </a:lnSpc>
              <a:defRPr sz="1100"/>
            </a:lvl3pPr>
            <a:lvl4pPr>
              <a:lnSpc>
                <a:spcPct val="110000"/>
              </a:lnSpc>
              <a:defRPr sz="1100"/>
            </a:lvl4pPr>
            <a:lvl5pPr>
              <a:lnSpc>
                <a:spcPct val="110000"/>
              </a:lnSpc>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1" name="Picture Placeholder 8">
            <a:extLst>
              <a:ext uri="{FF2B5EF4-FFF2-40B4-BE49-F238E27FC236}">
                <a16:creationId xmlns:a16="http://schemas.microsoft.com/office/drawing/2014/main" id="{407FD854-71BA-8E67-9A94-FDAE09EA21BE}"/>
              </a:ext>
            </a:extLst>
          </p:cNvPr>
          <p:cNvSpPr>
            <a:spLocks noGrp="1"/>
          </p:cNvSpPr>
          <p:nvPr>
            <p:ph type="pic" sz="quarter" idx="31" hasCustomPrompt="1"/>
          </p:nvPr>
        </p:nvSpPr>
        <p:spPr>
          <a:xfrm>
            <a:off x="121389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42" name="Rectangle: Top Corners Rounded 41">
            <a:extLst>
              <a:ext uri="{FF2B5EF4-FFF2-40B4-BE49-F238E27FC236}">
                <a16:creationId xmlns:a16="http://schemas.microsoft.com/office/drawing/2014/main" id="{4A3D55DC-1657-6966-88E3-6C1978D16809}"/>
              </a:ext>
            </a:extLst>
          </p:cNvPr>
          <p:cNvSpPr/>
          <p:nvPr userDrawn="1"/>
        </p:nvSpPr>
        <p:spPr>
          <a:xfrm flipV="1">
            <a:off x="3301060"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3" name="Rectangle: Top Corners Rounded 42">
            <a:extLst>
              <a:ext uri="{FF2B5EF4-FFF2-40B4-BE49-F238E27FC236}">
                <a16:creationId xmlns:a16="http://schemas.microsoft.com/office/drawing/2014/main" id="{B64BC967-27FB-0467-EE10-24000AA04453}"/>
              </a:ext>
            </a:extLst>
          </p:cNvPr>
          <p:cNvSpPr/>
          <p:nvPr userDrawn="1"/>
        </p:nvSpPr>
        <p:spPr>
          <a:xfrm>
            <a:off x="3301060" y="1982754"/>
            <a:ext cx="2735966" cy="607973"/>
          </a:xfrm>
          <a:prstGeom prst="round2SameRect">
            <a:avLst>
              <a:gd name="adj1" fmla="val 38601"/>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4" name="Text Placeholder 13">
            <a:extLst>
              <a:ext uri="{FF2B5EF4-FFF2-40B4-BE49-F238E27FC236}">
                <a16:creationId xmlns:a16="http://schemas.microsoft.com/office/drawing/2014/main" id="{BE5C4C03-1C6D-4D15-FF35-08002494182B}"/>
              </a:ext>
            </a:extLst>
          </p:cNvPr>
          <p:cNvSpPr>
            <a:spLocks noGrp="1"/>
          </p:cNvSpPr>
          <p:nvPr>
            <p:ph type="body" sz="quarter" idx="32"/>
          </p:nvPr>
        </p:nvSpPr>
        <p:spPr>
          <a:xfrm>
            <a:off x="3446483" y="4203432"/>
            <a:ext cx="2466000" cy="5461560"/>
          </a:xfrm>
        </p:spPr>
        <p:txBody>
          <a:bodyPr/>
          <a:lstStyle>
            <a:lvl1pPr>
              <a:spcAft>
                <a:spcPts val="200"/>
              </a:spcAft>
              <a:defRPr sz="1100"/>
            </a:lvl1pPr>
            <a:lvl2pPr>
              <a:spcBef>
                <a:spcPts val="200"/>
              </a:spcBef>
              <a:spcAft>
                <a:spcPts val="0"/>
              </a:spcAft>
              <a:defRPr sz="1100"/>
            </a:lvl2pPr>
            <a:lvl3pPr>
              <a:lnSpc>
                <a:spcPct val="110000"/>
              </a:lnSpc>
              <a:defRPr sz="1100"/>
            </a:lvl3pPr>
            <a:lvl4pPr>
              <a:lnSpc>
                <a:spcPct val="110000"/>
              </a:lnSpc>
              <a:defRPr sz="1100"/>
            </a:lvl4pPr>
            <a:lvl5pPr>
              <a:lnSpc>
                <a:spcPct val="110000"/>
              </a:lnSpc>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7" name="Picture Placeholder 8">
            <a:extLst>
              <a:ext uri="{FF2B5EF4-FFF2-40B4-BE49-F238E27FC236}">
                <a16:creationId xmlns:a16="http://schemas.microsoft.com/office/drawing/2014/main" id="{BE8B347D-7FDF-F486-9BEA-D815C673892A}"/>
              </a:ext>
            </a:extLst>
          </p:cNvPr>
          <p:cNvSpPr>
            <a:spLocks noGrp="1"/>
          </p:cNvSpPr>
          <p:nvPr>
            <p:ph type="pic" sz="quarter" idx="33" hasCustomPrompt="1"/>
          </p:nvPr>
        </p:nvSpPr>
        <p:spPr>
          <a:xfrm>
            <a:off x="3446483"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59" name="Rectangle: Top Corners Rounded 58">
            <a:extLst>
              <a:ext uri="{FF2B5EF4-FFF2-40B4-BE49-F238E27FC236}">
                <a16:creationId xmlns:a16="http://schemas.microsoft.com/office/drawing/2014/main" id="{966310CC-6239-ACCA-AE95-C9B6DBEAB56A}"/>
              </a:ext>
            </a:extLst>
          </p:cNvPr>
          <p:cNvSpPr/>
          <p:nvPr userDrawn="1"/>
        </p:nvSpPr>
        <p:spPr>
          <a:xfrm flipV="1">
            <a:off x="62022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60" name="Rectangle: Top Corners Rounded 59">
            <a:extLst>
              <a:ext uri="{FF2B5EF4-FFF2-40B4-BE49-F238E27FC236}">
                <a16:creationId xmlns:a16="http://schemas.microsoft.com/office/drawing/2014/main" id="{A17C04DB-7762-E78F-C843-9096D1D5EEDA}"/>
              </a:ext>
            </a:extLst>
          </p:cNvPr>
          <p:cNvSpPr/>
          <p:nvPr userDrawn="1"/>
        </p:nvSpPr>
        <p:spPr>
          <a:xfrm>
            <a:off x="6202293" y="1982754"/>
            <a:ext cx="2735966" cy="607973"/>
          </a:xfrm>
          <a:prstGeom prst="round2SameRect">
            <a:avLst>
              <a:gd name="adj1" fmla="val 38601"/>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61" name="Text Placeholder 13">
            <a:extLst>
              <a:ext uri="{FF2B5EF4-FFF2-40B4-BE49-F238E27FC236}">
                <a16:creationId xmlns:a16="http://schemas.microsoft.com/office/drawing/2014/main" id="{200E89D1-436D-E25E-13A5-86AD757CA88F}"/>
              </a:ext>
            </a:extLst>
          </p:cNvPr>
          <p:cNvSpPr>
            <a:spLocks noGrp="1"/>
          </p:cNvSpPr>
          <p:nvPr>
            <p:ph type="body" sz="quarter" idx="34"/>
          </p:nvPr>
        </p:nvSpPr>
        <p:spPr>
          <a:xfrm>
            <a:off x="6347716" y="4203432"/>
            <a:ext cx="2466000" cy="5461560"/>
          </a:xfrm>
        </p:spPr>
        <p:txBody>
          <a:bodyPr/>
          <a:lstStyle>
            <a:lvl1pPr>
              <a:spcAft>
                <a:spcPts val="200"/>
              </a:spcAft>
              <a:defRPr sz="1100"/>
            </a:lvl1pPr>
            <a:lvl2pPr>
              <a:spcBef>
                <a:spcPts val="200"/>
              </a:spcBef>
              <a:spcAft>
                <a:spcPts val="0"/>
              </a:spcAft>
              <a:defRPr sz="1100"/>
            </a:lvl2pPr>
            <a:lvl3pPr>
              <a:lnSpc>
                <a:spcPct val="110000"/>
              </a:lnSpc>
              <a:defRPr sz="1100"/>
            </a:lvl3pPr>
            <a:lvl4pPr>
              <a:lnSpc>
                <a:spcPct val="110000"/>
              </a:lnSpc>
              <a:defRPr sz="1100"/>
            </a:lvl4pPr>
            <a:lvl5pPr>
              <a:lnSpc>
                <a:spcPct val="110000"/>
              </a:lnSpc>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2" name="Picture Placeholder 8">
            <a:extLst>
              <a:ext uri="{FF2B5EF4-FFF2-40B4-BE49-F238E27FC236}">
                <a16:creationId xmlns:a16="http://schemas.microsoft.com/office/drawing/2014/main" id="{34AF4296-04D9-7905-3908-4492CD2BB0FC}"/>
              </a:ext>
            </a:extLst>
          </p:cNvPr>
          <p:cNvSpPr>
            <a:spLocks noGrp="1"/>
          </p:cNvSpPr>
          <p:nvPr>
            <p:ph type="pic" sz="quarter" idx="35" hasCustomPrompt="1"/>
          </p:nvPr>
        </p:nvSpPr>
        <p:spPr>
          <a:xfrm>
            <a:off x="63477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63" name="Rectangle: Top Corners Rounded 62">
            <a:extLst>
              <a:ext uri="{FF2B5EF4-FFF2-40B4-BE49-F238E27FC236}">
                <a16:creationId xmlns:a16="http://schemas.microsoft.com/office/drawing/2014/main" id="{04B63AB6-89B7-F935-6954-A5C65482F707}"/>
              </a:ext>
            </a:extLst>
          </p:cNvPr>
          <p:cNvSpPr/>
          <p:nvPr userDrawn="1"/>
        </p:nvSpPr>
        <p:spPr>
          <a:xfrm flipV="1">
            <a:off x="90978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81" name="Rectangle: Top Corners Rounded 80">
            <a:extLst>
              <a:ext uri="{FF2B5EF4-FFF2-40B4-BE49-F238E27FC236}">
                <a16:creationId xmlns:a16="http://schemas.microsoft.com/office/drawing/2014/main" id="{EC818B89-B910-F81A-3D13-092E670D313C}"/>
              </a:ext>
            </a:extLst>
          </p:cNvPr>
          <p:cNvSpPr/>
          <p:nvPr userDrawn="1"/>
        </p:nvSpPr>
        <p:spPr>
          <a:xfrm>
            <a:off x="9097893" y="1982754"/>
            <a:ext cx="2735966" cy="607973"/>
          </a:xfrm>
          <a:prstGeom prst="round2SameRect">
            <a:avLst>
              <a:gd name="adj1" fmla="val 38601"/>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82" name="Text Placeholder 13">
            <a:extLst>
              <a:ext uri="{FF2B5EF4-FFF2-40B4-BE49-F238E27FC236}">
                <a16:creationId xmlns:a16="http://schemas.microsoft.com/office/drawing/2014/main" id="{F1E39E70-CDC9-3F29-AA47-E6C54883127F}"/>
              </a:ext>
            </a:extLst>
          </p:cNvPr>
          <p:cNvSpPr>
            <a:spLocks noGrp="1"/>
          </p:cNvSpPr>
          <p:nvPr>
            <p:ph type="body" sz="quarter" idx="36"/>
          </p:nvPr>
        </p:nvSpPr>
        <p:spPr>
          <a:xfrm>
            <a:off x="9243316" y="4203432"/>
            <a:ext cx="2466000" cy="5461560"/>
          </a:xfrm>
        </p:spPr>
        <p:txBody>
          <a:bodyPr/>
          <a:lstStyle>
            <a:lvl1pPr>
              <a:spcAft>
                <a:spcPts val="200"/>
              </a:spcAft>
              <a:defRPr sz="1100"/>
            </a:lvl1pPr>
            <a:lvl2pPr>
              <a:spcBef>
                <a:spcPts val="200"/>
              </a:spcBef>
              <a:spcAft>
                <a:spcPts val="0"/>
              </a:spcAft>
              <a:defRPr sz="1100"/>
            </a:lvl2pPr>
            <a:lvl3pPr>
              <a:lnSpc>
                <a:spcPct val="110000"/>
              </a:lnSpc>
              <a:defRPr sz="1100"/>
            </a:lvl3pPr>
            <a:lvl4pPr>
              <a:lnSpc>
                <a:spcPct val="110000"/>
              </a:lnSpc>
              <a:defRPr sz="1100"/>
            </a:lvl4pPr>
            <a:lvl5pPr>
              <a:lnSpc>
                <a:spcPct val="110000"/>
              </a:lnSpc>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83" name="Picture Placeholder 8">
            <a:extLst>
              <a:ext uri="{FF2B5EF4-FFF2-40B4-BE49-F238E27FC236}">
                <a16:creationId xmlns:a16="http://schemas.microsoft.com/office/drawing/2014/main" id="{B41ED425-2E4E-ED07-2263-BFF56D521632}"/>
              </a:ext>
            </a:extLst>
          </p:cNvPr>
          <p:cNvSpPr>
            <a:spLocks noGrp="1"/>
          </p:cNvSpPr>
          <p:nvPr>
            <p:ph type="pic" sz="quarter" idx="37" hasCustomPrompt="1"/>
          </p:nvPr>
        </p:nvSpPr>
        <p:spPr>
          <a:xfrm>
            <a:off x="92433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88" name="Text Placeholder 13">
            <a:extLst>
              <a:ext uri="{FF2B5EF4-FFF2-40B4-BE49-F238E27FC236}">
                <a16:creationId xmlns:a16="http://schemas.microsoft.com/office/drawing/2014/main" id="{18FF1FC4-DD92-0847-14BB-604315326DDF}"/>
              </a:ext>
            </a:extLst>
          </p:cNvPr>
          <p:cNvSpPr>
            <a:spLocks noGrp="1"/>
          </p:cNvSpPr>
          <p:nvPr>
            <p:ph type="body" sz="quarter" idx="15"/>
          </p:nvPr>
        </p:nvSpPr>
        <p:spPr>
          <a:xfrm>
            <a:off x="407988"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89" name="Text Placeholder 13">
            <a:extLst>
              <a:ext uri="{FF2B5EF4-FFF2-40B4-BE49-F238E27FC236}">
                <a16:creationId xmlns:a16="http://schemas.microsoft.com/office/drawing/2014/main" id="{66920475-FEF2-0821-0BC0-EE9260E1DAA2}"/>
              </a:ext>
            </a:extLst>
          </p:cNvPr>
          <p:cNvSpPr>
            <a:spLocks noGrp="1"/>
          </p:cNvSpPr>
          <p:nvPr>
            <p:ph type="body" sz="quarter" idx="38"/>
          </p:nvPr>
        </p:nvSpPr>
        <p:spPr>
          <a:xfrm>
            <a:off x="3318695"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0" name="Text Placeholder 13">
            <a:extLst>
              <a:ext uri="{FF2B5EF4-FFF2-40B4-BE49-F238E27FC236}">
                <a16:creationId xmlns:a16="http://schemas.microsoft.com/office/drawing/2014/main" id="{8D93734A-B267-BF85-566A-87D7F34101E8}"/>
              </a:ext>
            </a:extLst>
          </p:cNvPr>
          <p:cNvSpPr>
            <a:spLocks noGrp="1"/>
          </p:cNvSpPr>
          <p:nvPr>
            <p:ph type="body" sz="quarter" idx="39"/>
          </p:nvPr>
        </p:nvSpPr>
        <p:spPr>
          <a:xfrm>
            <a:off x="6202836"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1" name="Text Placeholder 13">
            <a:extLst>
              <a:ext uri="{FF2B5EF4-FFF2-40B4-BE49-F238E27FC236}">
                <a16:creationId xmlns:a16="http://schemas.microsoft.com/office/drawing/2014/main" id="{85266CF8-2267-2229-C4C9-65DEE4C99F7B}"/>
              </a:ext>
            </a:extLst>
          </p:cNvPr>
          <p:cNvSpPr>
            <a:spLocks noGrp="1"/>
          </p:cNvSpPr>
          <p:nvPr>
            <p:ph type="body" sz="quarter" idx="40"/>
          </p:nvPr>
        </p:nvSpPr>
        <p:spPr>
          <a:xfrm>
            <a:off x="9097893"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2" name="Text Placeholder 13">
            <a:extLst>
              <a:ext uri="{FF2B5EF4-FFF2-40B4-BE49-F238E27FC236}">
                <a16:creationId xmlns:a16="http://schemas.microsoft.com/office/drawing/2014/main" id="{BAD811BD-EF5B-D47C-D75B-50C15BEBE0E9}"/>
              </a:ext>
            </a:extLst>
          </p:cNvPr>
          <p:cNvSpPr>
            <a:spLocks noGrp="1"/>
          </p:cNvSpPr>
          <p:nvPr>
            <p:ph type="body" sz="quarter" idx="41"/>
          </p:nvPr>
        </p:nvSpPr>
        <p:spPr>
          <a:xfrm>
            <a:off x="11993493"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3" name="Title 8">
            <a:extLst>
              <a:ext uri="{FF2B5EF4-FFF2-40B4-BE49-F238E27FC236}">
                <a16:creationId xmlns:a16="http://schemas.microsoft.com/office/drawing/2014/main" id="{2EA6E923-BB3A-1E06-1333-2B98690F2EEC}"/>
              </a:ext>
            </a:extLst>
          </p:cNvPr>
          <p:cNvSpPr>
            <a:spLocks noGrp="1"/>
          </p:cNvSpPr>
          <p:nvPr>
            <p:ph type="title"/>
          </p:nvPr>
        </p:nvSpPr>
        <p:spPr>
          <a:xfrm>
            <a:off x="407988" y="449898"/>
            <a:ext cx="3958713" cy="494646"/>
          </a:xfrm>
        </p:spPr>
        <p:txBody>
          <a:bodyPr/>
          <a:lstStyle>
            <a:lvl1pPr>
              <a:defRPr>
                <a:solidFill>
                  <a:schemeClr val="bg1"/>
                </a:solidFill>
              </a:defRPr>
            </a:lvl1pPr>
          </a:lstStyle>
          <a:p>
            <a:r>
              <a:rPr lang="en-US" noProof="0"/>
              <a:t>Click to edit Master title style</a:t>
            </a:r>
            <a:endParaRPr lang="en-AU" noProof="0" dirty="0"/>
          </a:p>
        </p:txBody>
      </p:sp>
      <p:pic>
        <p:nvPicPr>
          <p:cNvPr id="94" name="Picture 93" descr="A white tree with people and leaves&#10;&#10;AI-generated content may be incorrect.">
            <a:extLst>
              <a:ext uri="{FF2B5EF4-FFF2-40B4-BE49-F238E27FC236}">
                <a16:creationId xmlns:a16="http://schemas.microsoft.com/office/drawing/2014/main" id="{592A1490-1091-E7A6-88BB-02C0DE78823C}"/>
              </a:ext>
            </a:extLst>
          </p:cNvPr>
          <p:cNvPicPr>
            <a:picLocks noChangeAspect="1"/>
          </p:cNvPicPr>
          <p:nvPr userDrawn="1"/>
        </p:nvPicPr>
        <p:blipFill>
          <a:blip r:embed="rId4"/>
          <a:stretch>
            <a:fillRect/>
          </a:stretch>
        </p:blipFill>
        <p:spPr>
          <a:xfrm>
            <a:off x="13708870" y="296139"/>
            <a:ext cx="990600" cy="1272921"/>
          </a:xfrm>
          <a:prstGeom prst="rect">
            <a:avLst/>
          </a:prstGeom>
        </p:spPr>
      </p:pic>
      <p:sp>
        <p:nvSpPr>
          <p:cNvPr id="96" name="Text Placeholder 13">
            <a:extLst>
              <a:ext uri="{FF2B5EF4-FFF2-40B4-BE49-F238E27FC236}">
                <a16:creationId xmlns:a16="http://schemas.microsoft.com/office/drawing/2014/main" id="{9A8C10EF-DC9B-6092-6BBF-2818F3BCBD4C}"/>
              </a:ext>
            </a:extLst>
          </p:cNvPr>
          <p:cNvSpPr>
            <a:spLocks noGrp="1"/>
          </p:cNvSpPr>
          <p:nvPr>
            <p:ph type="body" sz="quarter" idx="14"/>
          </p:nvPr>
        </p:nvSpPr>
        <p:spPr>
          <a:xfrm>
            <a:off x="436089" y="961175"/>
            <a:ext cx="10051292" cy="936000"/>
          </a:xfrm>
        </p:spPr>
        <p:txBody>
          <a:bodyPr/>
          <a:lstStyle>
            <a:lvl1pPr>
              <a:spcBef>
                <a:spcPts val="0"/>
              </a:spcBef>
              <a:spcAft>
                <a:spcPts val="150"/>
              </a:spcAft>
              <a:buFontTx/>
              <a:buNone/>
              <a:defRPr sz="2200" b="1">
                <a:solidFill>
                  <a:schemeClr val="bg1"/>
                </a:solidFill>
              </a:defRPr>
            </a:lvl1pPr>
            <a:lvl2pPr>
              <a:spcBef>
                <a:spcPts val="0"/>
              </a:spcBef>
              <a:spcAft>
                <a:spcPts val="150"/>
              </a:spcAft>
              <a:buFontTx/>
              <a:buNone/>
              <a:defRPr sz="1600" b="0">
                <a:solidFill>
                  <a:schemeClr val="bg1"/>
                </a:solidFill>
              </a:defRPr>
            </a:lvl2pPr>
            <a:lvl3pPr>
              <a:spcBef>
                <a:spcPts val="0"/>
              </a:spcBef>
              <a:spcAft>
                <a:spcPts val="150"/>
              </a:spcAft>
              <a:buFontTx/>
              <a:buNone/>
              <a:defRPr sz="1600" b="0">
                <a:solidFill>
                  <a:schemeClr val="bg1"/>
                </a:solidFill>
              </a:defRPr>
            </a:lvl3pPr>
            <a:lvl4pPr marL="0" indent="0">
              <a:spcBef>
                <a:spcPts val="0"/>
              </a:spcBef>
              <a:spcAft>
                <a:spcPts val="150"/>
              </a:spcAft>
              <a:buFontTx/>
              <a:buNone/>
              <a:defRPr sz="1600" b="0">
                <a:solidFill>
                  <a:schemeClr val="bg1"/>
                </a:solidFill>
              </a:defRPr>
            </a:lvl4pPr>
            <a:lvl5pPr marL="0" indent="0">
              <a:spcBef>
                <a:spcPts val="0"/>
              </a:spcBef>
              <a:spcAft>
                <a:spcPts val="150"/>
              </a:spcAft>
              <a:buFontTx/>
              <a:buNone/>
              <a:defRPr sz="1600" b="0">
                <a:solidFill>
                  <a:schemeClr val="bg1"/>
                </a:solidFill>
              </a:defRPr>
            </a:lvl5pPr>
            <a:lvl6pPr marL="0" indent="0">
              <a:spcBef>
                <a:spcPts val="0"/>
              </a:spcBef>
              <a:spcAft>
                <a:spcPts val="150"/>
              </a:spcAft>
              <a:buFontTx/>
              <a:buNone/>
              <a:defRPr sz="1600" b="0">
                <a:solidFill>
                  <a:schemeClr val="bg1"/>
                </a:solidFill>
              </a:defRPr>
            </a:lvl6pPr>
            <a:lvl7pPr marL="0" indent="0">
              <a:spcBef>
                <a:spcPts val="0"/>
              </a:spcBef>
              <a:spcAft>
                <a:spcPts val="150"/>
              </a:spcAft>
              <a:buFontTx/>
              <a:buNone/>
              <a:defRPr sz="1600" b="0">
                <a:solidFill>
                  <a:schemeClr val="bg1"/>
                </a:solidFill>
              </a:defRPr>
            </a:lvl7pPr>
            <a:lvl8pPr marL="0" indent="0">
              <a:spcBef>
                <a:spcPts val="0"/>
              </a:spcBef>
              <a:spcAft>
                <a:spcPts val="150"/>
              </a:spcAft>
              <a:buFontTx/>
              <a:buNone/>
              <a:defRPr sz="1600" b="0">
                <a:solidFill>
                  <a:schemeClr val="bg1"/>
                </a:solidFill>
              </a:defRPr>
            </a:lvl8pPr>
            <a:lvl9pPr marL="0" indent="0">
              <a:spcBef>
                <a:spcPts val="0"/>
              </a:spcBef>
              <a:spcAft>
                <a:spcPts val="150"/>
              </a:spcAft>
              <a:buFontTx/>
              <a:buNone/>
              <a:defRPr sz="160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8" name="Text Placeholder 13">
            <a:extLst>
              <a:ext uri="{FF2B5EF4-FFF2-40B4-BE49-F238E27FC236}">
                <a16:creationId xmlns:a16="http://schemas.microsoft.com/office/drawing/2014/main" id="{97B94983-E8FE-E769-3F94-218D1A89E9B0}"/>
              </a:ext>
            </a:extLst>
          </p:cNvPr>
          <p:cNvSpPr>
            <a:spLocks noGrp="1"/>
          </p:cNvSpPr>
          <p:nvPr>
            <p:ph type="body" sz="quarter" idx="13"/>
          </p:nvPr>
        </p:nvSpPr>
        <p:spPr>
          <a:xfrm>
            <a:off x="4411706" y="446089"/>
            <a:ext cx="6075675" cy="498456"/>
          </a:xfrm>
        </p:spPr>
        <p:txBody>
          <a:bodyPr/>
          <a:lstStyle>
            <a:lvl1pPr>
              <a:spcBef>
                <a:spcPts val="0"/>
              </a:spcBef>
              <a:spcAft>
                <a:spcPts val="0"/>
              </a:spcAft>
              <a:buFontTx/>
              <a:buNone/>
              <a:defRPr sz="2800" b="0">
                <a:solidFill>
                  <a:schemeClr val="bg1"/>
                </a:solidFill>
              </a:defRPr>
            </a:lvl1pPr>
            <a:lvl2pPr>
              <a:spcBef>
                <a:spcPts val="0"/>
              </a:spcBef>
              <a:spcAft>
                <a:spcPts val="0"/>
              </a:spcAft>
              <a:buFontTx/>
              <a:buNone/>
              <a:defRPr sz="2800" b="0">
                <a:solidFill>
                  <a:schemeClr val="bg1"/>
                </a:solidFill>
              </a:defRPr>
            </a:lvl2pPr>
            <a:lvl3pPr>
              <a:spcBef>
                <a:spcPts val="0"/>
              </a:spcBef>
              <a:spcAft>
                <a:spcPts val="0"/>
              </a:spcAft>
              <a:buFontTx/>
              <a:buNone/>
              <a:defRPr sz="2800" b="0">
                <a:solidFill>
                  <a:schemeClr val="bg1"/>
                </a:solidFill>
              </a:defRPr>
            </a:lvl3pPr>
            <a:lvl4pPr marL="0" indent="0">
              <a:spcBef>
                <a:spcPts val="0"/>
              </a:spcBef>
              <a:spcAft>
                <a:spcPts val="0"/>
              </a:spcAft>
              <a:buFontTx/>
              <a:buNone/>
              <a:defRPr sz="2800" b="0">
                <a:solidFill>
                  <a:schemeClr val="bg1"/>
                </a:solidFill>
              </a:defRPr>
            </a:lvl4pPr>
            <a:lvl5pPr marL="0" indent="0">
              <a:spcBef>
                <a:spcPts val="0"/>
              </a:spcBef>
              <a:spcAft>
                <a:spcPts val="0"/>
              </a:spcAft>
              <a:buFontTx/>
              <a:buNone/>
              <a:defRPr sz="2800" b="0">
                <a:solidFill>
                  <a:schemeClr val="bg1"/>
                </a:solidFill>
              </a:defRPr>
            </a:lvl5pPr>
            <a:lvl6pPr marL="0" indent="0">
              <a:spcBef>
                <a:spcPts val="0"/>
              </a:spcBef>
              <a:spcAft>
                <a:spcPts val="0"/>
              </a:spcAft>
              <a:buFontTx/>
              <a:buNone/>
              <a:defRPr sz="2800" b="0">
                <a:solidFill>
                  <a:schemeClr val="bg1"/>
                </a:solidFill>
              </a:defRPr>
            </a:lvl6pPr>
            <a:lvl7pPr marL="0" indent="0">
              <a:spcBef>
                <a:spcPts val="0"/>
              </a:spcBef>
              <a:spcAft>
                <a:spcPts val="0"/>
              </a:spcAft>
              <a:buFontTx/>
              <a:buNone/>
              <a:defRPr sz="2800" b="0">
                <a:solidFill>
                  <a:schemeClr val="bg1"/>
                </a:solidFill>
              </a:defRPr>
            </a:lvl7pPr>
            <a:lvl8pPr marL="0" indent="0">
              <a:spcBef>
                <a:spcPts val="0"/>
              </a:spcBef>
              <a:spcAft>
                <a:spcPts val="0"/>
              </a:spcAft>
              <a:buFontTx/>
              <a:buNone/>
              <a:defRPr sz="2800" b="0">
                <a:solidFill>
                  <a:schemeClr val="bg1"/>
                </a:solidFill>
              </a:defRPr>
            </a:lvl8pPr>
            <a:lvl9pPr marL="0" indent="0">
              <a:spcBef>
                <a:spcPts val="0"/>
              </a:spcBef>
              <a:spcAft>
                <a:spcPts val="0"/>
              </a:spcAft>
              <a:buFontTx/>
              <a:buNone/>
              <a:defRPr sz="280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Tree>
    <p:extLst>
      <p:ext uri="{BB962C8B-B14F-4D97-AF65-F5344CB8AC3E}">
        <p14:creationId xmlns:p14="http://schemas.microsoft.com/office/powerpoint/2010/main" val="2101357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 Activities_Green">
    <p:spTree>
      <p:nvGrpSpPr>
        <p:cNvPr id="1" name=""/>
        <p:cNvGrpSpPr/>
        <p:nvPr/>
      </p:nvGrpSpPr>
      <p:grpSpPr>
        <a:xfrm>
          <a:off x="0" y="0"/>
          <a:ext cx="0" cy="0"/>
          <a:chOff x="0" y="0"/>
          <a:chExt cx="0" cy="0"/>
        </a:xfrm>
      </p:grpSpPr>
      <p:pic>
        <p:nvPicPr>
          <p:cNvPr id="97" name="Picture 96" descr="A green square with a white border&#10;&#10;AI-generated content may be incorrect.">
            <a:extLst>
              <a:ext uri="{FF2B5EF4-FFF2-40B4-BE49-F238E27FC236}">
                <a16:creationId xmlns:a16="http://schemas.microsoft.com/office/drawing/2014/main" id="{AA8B5260-071C-5731-1FAD-811144A9786A}"/>
              </a:ext>
            </a:extLst>
          </p:cNvPr>
          <p:cNvPicPr>
            <a:picLocks noChangeAspect="1"/>
          </p:cNvPicPr>
          <p:nvPr userDrawn="1"/>
        </p:nvPicPr>
        <p:blipFill>
          <a:blip r:embed="rId2"/>
          <a:srcRect l="2733" r="2505"/>
          <a:stretch>
            <a:fillRect/>
          </a:stretch>
        </p:blipFill>
        <p:spPr>
          <a:xfrm>
            <a:off x="-1" y="0"/>
            <a:ext cx="15124113" cy="10688638"/>
          </a:xfrm>
          <a:prstGeom prst="rect">
            <a:avLst/>
          </a:prstGeom>
        </p:spPr>
      </p:pic>
      <p:sp>
        <p:nvSpPr>
          <p:cNvPr id="15" name="Rectangle: Top Corners Rounded 14">
            <a:extLst>
              <a:ext uri="{FF2B5EF4-FFF2-40B4-BE49-F238E27FC236}">
                <a16:creationId xmlns:a16="http://schemas.microsoft.com/office/drawing/2014/main" id="{8702D0E8-8D51-D5E8-71DA-5023556A61ED}"/>
              </a:ext>
            </a:extLst>
          </p:cNvPr>
          <p:cNvSpPr/>
          <p:nvPr userDrawn="1"/>
        </p:nvSpPr>
        <p:spPr>
          <a:xfrm flipV="1">
            <a:off x="39585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17" name="Rectangle: Top Corners Rounded 16">
            <a:extLst>
              <a:ext uri="{FF2B5EF4-FFF2-40B4-BE49-F238E27FC236}">
                <a16:creationId xmlns:a16="http://schemas.microsoft.com/office/drawing/2014/main" id="{3082789E-4721-8297-4A3B-C70E54651C3F}"/>
              </a:ext>
            </a:extLst>
          </p:cNvPr>
          <p:cNvSpPr/>
          <p:nvPr userDrawn="1"/>
        </p:nvSpPr>
        <p:spPr>
          <a:xfrm>
            <a:off x="395853" y="1982754"/>
            <a:ext cx="2735966" cy="607973"/>
          </a:xfrm>
          <a:prstGeom prst="round2SameRect">
            <a:avLst>
              <a:gd name="adj1" fmla="val 38601"/>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14" name="Text Placeholder 13">
            <a:extLst>
              <a:ext uri="{FF2B5EF4-FFF2-40B4-BE49-F238E27FC236}">
                <a16:creationId xmlns:a16="http://schemas.microsoft.com/office/drawing/2014/main" id="{B19396EA-5C9E-5B1A-D7D1-3B47566B9887}"/>
              </a:ext>
            </a:extLst>
          </p:cNvPr>
          <p:cNvSpPr>
            <a:spLocks noGrp="1"/>
          </p:cNvSpPr>
          <p:nvPr userDrawn="1">
            <p:ph type="body" sz="quarter" idx="10"/>
          </p:nvPr>
        </p:nvSpPr>
        <p:spPr>
          <a:xfrm>
            <a:off x="541276" y="4203432"/>
            <a:ext cx="2466000" cy="5461560"/>
          </a:xfrm>
        </p:spPr>
        <p:txBody>
          <a:bodyPr/>
          <a:lstStyle>
            <a:lvl1pPr>
              <a:spcAft>
                <a:spcPts val="200"/>
              </a:spcAft>
              <a:defRPr/>
            </a:lvl1pPr>
            <a:lvl2pPr>
              <a:spcBef>
                <a:spcPts val="200"/>
              </a:spcBef>
              <a:spcAft>
                <a:spcPts val="0"/>
              </a:spcAft>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9" name="Picture Placeholder 8">
            <a:extLst>
              <a:ext uri="{FF2B5EF4-FFF2-40B4-BE49-F238E27FC236}">
                <a16:creationId xmlns:a16="http://schemas.microsoft.com/office/drawing/2014/main" id="{CBB69079-CF36-E0F5-C4E7-6BBFBFC52FCA}"/>
              </a:ext>
            </a:extLst>
          </p:cNvPr>
          <p:cNvSpPr>
            <a:spLocks noGrp="1"/>
          </p:cNvSpPr>
          <p:nvPr userDrawn="1">
            <p:ph type="pic" sz="quarter" idx="12" hasCustomPrompt="1"/>
          </p:nvPr>
        </p:nvSpPr>
        <p:spPr>
          <a:xfrm>
            <a:off x="541276" y="2684545"/>
            <a:ext cx="2466000" cy="1404000"/>
          </a:xfrm>
        </p:spPr>
        <p:txBody>
          <a:bodyPr/>
          <a:lstStyle>
            <a:lvl1pPr>
              <a:defRPr/>
            </a:lvl1pPr>
          </a:lstStyle>
          <a:p>
            <a:r>
              <a:rPr lang="en-US" dirty="0"/>
              <a:t>Click icon to insert image</a:t>
            </a:r>
            <a:endParaRPr lang="en-AU" dirty="0"/>
          </a:p>
        </p:txBody>
      </p:sp>
      <p:pic>
        <p:nvPicPr>
          <p:cNvPr id="76" name="Picture 75" descr="A purple circle with white text and a green heart&#10;&#10;AI-generated content may be incorrect.">
            <a:extLst>
              <a:ext uri="{FF2B5EF4-FFF2-40B4-BE49-F238E27FC236}">
                <a16:creationId xmlns:a16="http://schemas.microsoft.com/office/drawing/2014/main" id="{78F65C2E-EFEC-AFE6-E383-35C261109EB8}"/>
              </a:ext>
            </a:extLst>
          </p:cNvPr>
          <p:cNvPicPr>
            <a:picLocks noChangeAspect="1"/>
          </p:cNvPicPr>
          <p:nvPr userDrawn="1"/>
        </p:nvPicPr>
        <p:blipFill>
          <a:blip r:embed="rId3"/>
          <a:stretch>
            <a:fillRect/>
          </a:stretch>
        </p:blipFill>
        <p:spPr>
          <a:xfrm>
            <a:off x="14310697" y="10027527"/>
            <a:ext cx="411778" cy="411778"/>
          </a:xfrm>
          <a:prstGeom prst="rect">
            <a:avLst/>
          </a:prstGeom>
        </p:spPr>
      </p:pic>
      <p:sp>
        <p:nvSpPr>
          <p:cNvPr id="77" name="TextBox 76">
            <a:extLst>
              <a:ext uri="{FF2B5EF4-FFF2-40B4-BE49-F238E27FC236}">
                <a16:creationId xmlns:a16="http://schemas.microsoft.com/office/drawing/2014/main" id="{3FAA1435-7C22-6809-2C62-F98B80434B0E}"/>
              </a:ext>
            </a:extLst>
          </p:cNvPr>
          <p:cNvSpPr txBox="1"/>
          <p:nvPr userDrawn="1"/>
        </p:nvSpPr>
        <p:spPr>
          <a:xfrm>
            <a:off x="13847087" y="10117383"/>
            <a:ext cx="526978" cy="276999"/>
          </a:xfrm>
          <a:prstGeom prst="rect">
            <a:avLst/>
          </a:prstGeom>
          <a:noFill/>
        </p:spPr>
        <p:txBody>
          <a:bodyPr wrap="square" lIns="0" tIns="0" rIns="0" bIns="0" rtlCol="0">
            <a:spAutoFit/>
          </a:bodyPr>
          <a:lstStyle/>
          <a:p>
            <a:r>
              <a:rPr lang="en-AU" sz="600" dirty="0">
                <a:solidFill>
                  <a:schemeClr val="bg1"/>
                </a:solidFill>
              </a:rPr>
              <a:t>Registered</a:t>
            </a:r>
            <a:br>
              <a:rPr lang="en-AU" sz="600" dirty="0">
                <a:solidFill>
                  <a:schemeClr val="bg1"/>
                </a:solidFill>
              </a:rPr>
            </a:br>
            <a:r>
              <a:rPr lang="en-AU" sz="600" dirty="0">
                <a:solidFill>
                  <a:schemeClr val="bg1"/>
                </a:solidFill>
              </a:rPr>
              <a:t>NDIS</a:t>
            </a:r>
            <a:br>
              <a:rPr lang="en-AU" sz="600" dirty="0">
                <a:solidFill>
                  <a:schemeClr val="bg1"/>
                </a:solidFill>
              </a:rPr>
            </a:br>
            <a:r>
              <a:rPr lang="en-AU" sz="600" dirty="0">
                <a:solidFill>
                  <a:schemeClr val="bg1"/>
                </a:solidFill>
              </a:rPr>
              <a:t>Provider</a:t>
            </a:r>
          </a:p>
        </p:txBody>
      </p:sp>
      <p:sp>
        <p:nvSpPr>
          <p:cNvPr id="78" name="Text Placeholder 13">
            <a:extLst>
              <a:ext uri="{FF2B5EF4-FFF2-40B4-BE49-F238E27FC236}">
                <a16:creationId xmlns:a16="http://schemas.microsoft.com/office/drawing/2014/main" id="{3204ACE7-AAA6-F1D5-F781-57B5A301AF64}"/>
              </a:ext>
            </a:extLst>
          </p:cNvPr>
          <p:cNvSpPr>
            <a:spLocks noGrp="1"/>
          </p:cNvSpPr>
          <p:nvPr userDrawn="1">
            <p:ph type="body" sz="quarter" idx="28"/>
          </p:nvPr>
        </p:nvSpPr>
        <p:spPr>
          <a:xfrm>
            <a:off x="413230" y="10117383"/>
            <a:ext cx="5292000" cy="448954"/>
          </a:xfrm>
        </p:spPr>
        <p:txBody>
          <a:bodyPr/>
          <a:lstStyle>
            <a:lvl1pPr>
              <a:spcBef>
                <a:spcPts val="0"/>
              </a:spcBef>
              <a:spcAft>
                <a:spcPts val="200"/>
              </a:spcAft>
              <a:buFontTx/>
              <a:buNone/>
              <a:defRPr sz="1400" b="1">
                <a:solidFill>
                  <a:schemeClr val="bg1"/>
                </a:solidFill>
              </a:defRPr>
            </a:lvl1pPr>
            <a:lvl2pPr>
              <a:spcBef>
                <a:spcPts val="0"/>
              </a:spcBef>
              <a:spcAft>
                <a:spcPts val="0"/>
              </a:spcAft>
              <a:buFontTx/>
              <a:buNone/>
              <a:defRPr sz="1150" b="0">
                <a:solidFill>
                  <a:schemeClr val="bg1"/>
                </a:solidFill>
              </a:defRPr>
            </a:lvl2pPr>
            <a:lvl3pPr>
              <a:spcBef>
                <a:spcPts val="0"/>
              </a:spcBef>
              <a:spcAft>
                <a:spcPts val="0"/>
              </a:spcAft>
              <a:buFontTx/>
              <a:buNone/>
              <a:defRPr sz="1150" b="0">
                <a:solidFill>
                  <a:schemeClr val="bg1"/>
                </a:solidFill>
              </a:defRPr>
            </a:lvl3pPr>
            <a:lvl4pPr marL="0" indent="0">
              <a:spcBef>
                <a:spcPts val="0"/>
              </a:spcBef>
              <a:spcAft>
                <a:spcPts val="0"/>
              </a:spcAft>
              <a:buFontTx/>
              <a:buNone/>
              <a:defRPr sz="1150" b="0">
                <a:solidFill>
                  <a:schemeClr val="bg1"/>
                </a:solidFill>
              </a:defRPr>
            </a:lvl4pPr>
            <a:lvl5pPr marL="0" indent="0">
              <a:spcBef>
                <a:spcPts val="0"/>
              </a:spcBef>
              <a:spcAft>
                <a:spcPts val="0"/>
              </a:spcAft>
              <a:buFontTx/>
              <a:buNone/>
              <a:defRPr sz="1150" b="0">
                <a:solidFill>
                  <a:schemeClr val="bg1"/>
                </a:solidFill>
              </a:defRPr>
            </a:lvl5pPr>
            <a:lvl6pPr marL="0" indent="0">
              <a:spcBef>
                <a:spcPts val="0"/>
              </a:spcBef>
              <a:spcAft>
                <a:spcPts val="0"/>
              </a:spcAft>
              <a:buFontTx/>
              <a:buNone/>
              <a:defRPr sz="1150" b="0">
                <a:solidFill>
                  <a:schemeClr val="bg1"/>
                </a:solidFill>
              </a:defRPr>
            </a:lvl6pPr>
            <a:lvl7pPr marL="0" indent="0">
              <a:spcBef>
                <a:spcPts val="0"/>
              </a:spcBef>
              <a:spcAft>
                <a:spcPts val="0"/>
              </a:spcAft>
              <a:buFontTx/>
              <a:buNone/>
              <a:defRPr sz="1150" b="0">
                <a:solidFill>
                  <a:schemeClr val="bg1"/>
                </a:solidFill>
              </a:defRPr>
            </a:lvl7pPr>
            <a:lvl8pPr marL="0" indent="0">
              <a:spcBef>
                <a:spcPts val="0"/>
              </a:spcBef>
              <a:spcAft>
                <a:spcPts val="0"/>
              </a:spcAft>
              <a:buFontTx/>
              <a:buNone/>
              <a:defRPr sz="1150" b="0">
                <a:solidFill>
                  <a:schemeClr val="bg1"/>
                </a:solidFill>
              </a:defRPr>
            </a:lvl8pPr>
            <a:lvl9pPr marL="0" indent="0">
              <a:spcBef>
                <a:spcPts val="0"/>
              </a:spcBef>
              <a:spcAft>
                <a:spcPts val="0"/>
              </a:spcAft>
              <a:buFontTx/>
              <a:buNone/>
              <a:defRPr sz="115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38" name="Rectangle: Top Corners Rounded 37">
            <a:extLst>
              <a:ext uri="{FF2B5EF4-FFF2-40B4-BE49-F238E27FC236}">
                <a16:creationId xmlns:a16="http://schemas.microsoft.com/office/drawing/2014/main" id="{29C5ECA3-E8D5-36D9-223C-78EE3E2DEB51}"/>
              </a:ext>
            </a:extLst>
          </p:cNvPr>
          <p:cNvSpPr/>
          <p:nvPr userDrawn="1"/>
        </p:nvSpPr>
        <p:spPr>
          <a:xfrm flipV="1">
            <a:off x="119934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39" name="Rectangle: Top Corners Rounded 38">
            <a:extLst>
              <a:ext uri="{FF2B5EF4-FFF2-40B4-BE49-F238E27FC236}">
                <a16:creationId xmlns:a16="http://schemas.microsoft.com/office/drawing/2014/main" id="{F2932CDE-802B-76E9-E8AF-44A7286E11E2}"/>
              </a:ext>
            </a:extLst>
          </p:cNvPr>
          <p:cNvSpPr/>
          <p:nvPr userDrawn="1"/>
        </p:nvSpPr>
        <p:spPr>
          <a:xfrm>
            <a:off x="11993493" y="1982754"/>
            <a:ext cx="2735966" cy="607973"/>
          </a:xfrm>
          <a:prstGeom prst="round2SameRect">
            <a:avLst>
              <a:gd name="adj1" fmla="val 38601"/>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0" name="Text Placeholder 13">
            <a:extLst>
              <a:ext uri="{FF2B5EF4-FFF2-40B4-BE49-F238E27FC236}">
                <a16:creationId xmlns:a16="http://schemas.microsoft.com/office/drawing/2014/main" id="{8D689B32-2E39-014E-9071-A4A1758D7F70}"/>
              </a:ext>
            </a:extLst>
          </p:cNvPr>
          <p:cNvSpPr>
            <a:spLocks noGrp="1"/>
          </p:cNvSpPr>
          <p:nvPr>
            <p:ph type="body" sz="quarter" idx="30"/>
          </p:nvPr>
        </p:nvSpPr>
        <p:spPr>
          <a:xfrm>
            <a:off x="12138916" y="4203432"/>
            <a:ext cx="2466000" cy="5461560"/>
          </a:xfrm>
        </p:spPr>
        <p:txBody>
          <a:bodyPr/>
          <a:lstStyle>
            <a:lvl1pPr>
              <a:spcAft>
                <a:spcPts val="200"/>
              </a:spcAft>
              <a:defRPr/>
            </a:lvl1pPr>
            <a:lvl2pPr>
              <a:spcBef>
                <a:spcPts val="200"/>
              </a:spcBef>
              <a:spcAft>
                <a:spcPts val="0"/>
              </a:spcAft>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1" name="Picture Placeholder 8">
            <a:extLst>
              <a:ext uri="{FF2B5EF4-FFF2-40B4-BE49-F238E27FC236}">
                <a16:creationId xmlns:a16="http://schemas.microsoft.com/office/drawing/2014/main" id="{407FD854-71BA-8E67-9A94-FDAE09EA21BE}"/>
              </a:ext>
            </a:extLst>
          </p:cNvPr>
          <p:cNvSpPr>
            <a:spLocks noGrp="1"/>
          </p:cNvSpPr>
          <p:nvPr>
            <p:ph type="pic" sz="quarter" idx="31" hasCustomPrompt="1"/>
          </p:nvPr>
        </p:nvSpPr>
        <p:spPr>
          <a:xfrm>
            <a:off x="121389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42" name="Rectangle: Top Corners Rounded 41">
            <a:extLst>
              <a:ext uri="{FF2B5EF4-FFF2-40B4-BE49-F238E27FC236}">
                <a16:creationId xmlns:a16="http://schemas.microsoft.com/office/drawing/2014/main" id="{4A3D55DC-1657-6966-88E3-6C1978D16809}"/>
              </a:ext>
            </a:extLst>
          </p:cNvPr>
          <p:cNvSpPr/>
          <p:nvPr userDrawn="1"/>
        </p:nvSpPr>
        <p:spPr>
          <a:xfrm flipV="1">
            <a:off x="3301060"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3" name="Rectangle: Top Corners Rounded 42">
            <a:extLst>
              <a:ext uri="{FF2B5EF4-FFF2-40B4-BE49-F238E27FC236}">
                <a16:creationId xmlns:a16="http://schemas.microsoft.com/office/drawing/2014/main" id="{B64BC967-27FB-0467-EE10-24000AA04453}"/>
              </a:ext>
            </a:extLst>
          </p:cNvPr>
          <p:cNvSpPr/>
          <p:nvPr userDrawn="1"/>
        </p:nvSpPr>
        <p:spPr>
          <a:xfrm>
            <a:off x="3301060" y="1982754"/>
            <a:ext cx="2735966" cy="607973"/>
          </a:xfrm>
          <a:prstGeom prst="round2SameRect">
            <a:avLst>
              <a:gd name="adj1" fmla="val 38601"/>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4" name="Text Placeholder 13">
            <a:extLst>
              <a:ext uri="{FF2B5EF4-FFF2-40B4-BE49-F238E27FC236}">
                <a16:creationId xmlns:a16="http://schemas.microsoft.com/office/drawing/2014/main" id="{BE5C4C03-1C6D-4D15-FF35-08002494182B}"/>
              </a:ext>
            </a:extLst>
          </p:cNvPr>
          <p:cNvSpPr>
            <a:spLocks noGrp="1"/>
          </p:cNvSpPr>
          <p:nvPr>
            <p:ph type="body" sz="quarter" idx="32"/>
          </p:nvPr>
        </p:nvSpPr>
        <p:spPr>
          <a:xfrm>
            <a:off x="3446483" y="4203432"/>
            <a:ext cx="2466000" cy="5461560"/>
          </a:xfrm>
        </p:spPr>
        <p:txBody>
          <a:bodyPr/>
          <a:lstStyle>
            <a:lvl1pPr>
              <a:spcAft>
                <a:spcPts val="200"/>
              </a:spcAft>
              <a:defRPr/>
            </a:lvl1pPr>
            <a:lvl2pPr>
              <a:spcBef>
                <a:spcPts val="200"/>
              </a:spcBef>
              <a:spcAft>
                <a:spcPts val="0"/>
              </a:spcAft>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7" name="Picture Placeholder 8">
            <a:extLst>
              <a:ext uri="{FF2B5EF4-FFF2-40B4-BE49-F238E27FC236}">
                <a16:creationId xmlns:a16="http://schemas.microsoft.com/office/drawing/2014/main" id="{BE8B347D-7FDF-F486-9BEA-D815C673892A}"/>
              </a:ext>
            </a:extLst>
          </p:cNvPr>
          <p:cNvSpPr>
            <a:spLocks noGrp="1"/>
          </p:cNvSpPr>
          <p:nvPr>
            <p:ph type="pic" sz="quarter" idx="33" hasCustomPrompt="1"/>
          </p:nvPr>
        </p:nvSpPr>
        <p:spPr>
          <a:xfrm>
            <a:off x="3446483"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59" name="Rectangle: Top Corners Rounded 58">
            <a:extLst>
              <a:ext uri="{FF2B5EF4-FFF2-40B4-BE49-F238E27FC236}">
                <a16:creationId xmlns:a16="http://schemas.microsoft.com/office/drawing/2014/main" id="{966310CC-6239-ACCA-AE95-C9B6DBEAB56A}"/>
              </a:ext>
            </a:extLst>
          </p:cNvPr>
          <p:cNvSpPr/>
          <p:nvPr userDrawn="1"/>
        </p:nvSpPr>
        <p:spPr>
          <a:xfrm flipV="1">
            <a:off x="62022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60" name="Rectangle: Top Corners Rounded 59">
            <a:extLst>
              <a:ext uri="{FF2B5EF4-FFF2-40B4-BE49-F238E27FC236}">
                <a16:creationId xmlns:a16="http://schemas.microsoft.com/office/drawing/2014/main" id="{A17C04DB-7762-E78F-C843-9096D1D5EEDA}"/>
              </a:ext>
            </a:extLst>
          </p:cNvPr>
          <p:cNvSpPr/>
          <p:nvPr userDrawn="1"/>
        </p:nvSpPr>
        <p:spPr>
          <a:xfrm>
            <a:off x="6202293" y="1982754"/>
            <a:ext cx="2735966" cy="607973"/>
          </a:xfrm>
          <a:prstGeom prst="round2SameRect">
            <a:avLst>
              <a:gd name="adj1" fmla="val 38601"/>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61" name="Text Placeholder 13">
            <a:extLst>
              <a:ext uri="{FF2B5EF4-FFF2-40B4-BE49-F238E27FC236}">
                <a16:creationId xmlns:a16="http://schemas.microsoft.com/office/drawing/2014/main" id="{200E89D1-436D-E25E-13A5-86AD757CA88F}"/>
              </a:ext>
            </a:extLst>
          </p:cNvPr>
          <p:cNvSpPr>
            <a:spLocks noGrp="1"/>
          </p:cNvSpPr>
          <p:nvPr>
            <p:ph type="body" sz="quarter" idx="34"/>
          </p:nvPr>
        </p:nvSpPr>
        <p:spPr>
          <a:xfrm>
            <a:off x="6347716" y="4203432"/>
            <a:ext cx="2466000" cy="5461560"/>
          </a:xfrm>
        </p:spPr>
        <p:txBody>
          <a:bodyPr/>
          <a:lstStyle>
            <a:lvl1pPr>
              <a:spcAft>
                <a:spcPts val="200"/>
              </a:spcAft>
              <a:defRPr/>
            </a:lvl1pPr>
            <a:lvl2pPr>
              <a:spcBef>
                <a:spcPts val="200"/>
              </a:spcBef>
              <a:spcAft>
                <a:spcPts val="0"/>
              </a:spcAft>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2" name="Picture Placeholder 8">
            <a:extLst>
              <a:ext uri="{FF2B5EF4-FFF2-40B4-BE49-F238E27FC236}">
                <a16:creationId xmlns:a16="http://schemas.microsoft.com/office/drawing/2014/main" id="{34AF4296-04D9-7905-3908-4492CD2BB0FC}"/>
              </a:ext>
            </a:extLst>
          </p:cNvPr>
          <p:cNvSpPr>
            <a:spLocks noGrp="1"/>
          </p:cNvSpPr>
          <p:nvPr>
            <p:ph type="pic" sz="quarter" idx="35" hasCustomPrompt="1"/>
          </p:nvPr>
        </p:nvSpPr>
        <p:spPr>
          <a:xfrm>
            <a:off x="63477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63" name="Rectangle: Top Corners Rounded 62">
            <a:extLst>
              <a:ext uri="{FF2B5EF4-FFF2-40B4-BE49-F238E27FC236}">
                <a16:creationId xmlns:a16="http://schemas.microsoft.com/office/drawing/2014/main" id="{04B63AB6-89B7-F935-6954-A5C65482F707}"/>
              </a:ext>
            </a:extLst>
          </p:cNvPr>
          <p:cNvSpPr/>
          <p:nvPr userDrawn="1"/>
        </p:nvSpPr>
        <p:spPr>
          <a:xfrm flipV="1">
            <a:off x="90978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81" name="Rectangle: Top Corners Rounded 80">
            <a:extLst>
              <a:ext uri="{FF2B5EF4-FFF2-40B4-BE49-F238E27FC236}">
                <a16:creationId xmlns:a16="http://schemas.microsoft.com/office/drawing/2014/main" id="{EC818B89-B910-F81A-3D13-092E670D313C}"/>
              </a:ext>
            </a:extLst>
          </p:cNvPr>
          <p:cNvSpPr/>
          <p:nvPr userDrawn="1"/>
        </p:nvSpPr>
        <p:spPr>
          <a:xfrm>
            <a:off x="9097893" y="1982754"/>
            <a:ext cx="2735966" cy="607973"/>
          </a:xfrm>
          <a:prstGeom prst="round2SameRect">
            <a:avLst>
              <a:gd name="adj1" fmla="val 38601"/>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82" name="Text Placeholder 13">
            <a:extLst>
              <a:ext uri="{FF2B5EF4-FFF2-40B4-BE49-F238E27FC236}">
                <a16:creationId xmlns:a16="http://schemas.microsoft.com/office/drawing/2014/main" id="{F1E39E70-CDC9-3F29-AA47-E6C54883127F}"/>
              </a:ext>
            </a:extLst>
          </p:cNvPr>
          <p:cNvSpPr>
            <a:spLocks noGrp="1"/>
          </p:cNvSpPr>
          <p:nvPr>
            <p:ph type="body" sz="quarter" idx="36"/>
          </p:nvPr>
        </p:nvSpPr>
        <p:spPr>
          <a:xfrm>
            <a:off x="9243316" y="4203432"/>
            <a:ext cx="2466000" cy="5461560"/>
          </a:xfrm>
        </p:spPr>
        <p:txBody>
          <a:bodyPr/>
          <a:lstStyle>
            <a:lvl1pPr>
              <a:spcAft>
                <a:spcPts val="200"/>
              </a:spcAft>
              <a:defRPr/>
            </a:lvl1pPr>
            <a:lvl2pPr>
              <a:spcBef>
                <a:spcPts val="200"/>
              </a:spcBef>
              <a:spcAft>
                <a:spcPts val="0"/>
              </a:spcAft>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83" name="Picture Placeholder 8">
            <a:extLst>
              <a:ext uri="{FF2B5EF4-FFF2-40B4-BE49-F238E27FC236}">
                <a16:creationId xmlns:a16="http://schemas.microsoft.com/office/drawing/2014/main" id="{B41ED425-2E4E-ED07-2263-BFF56D521632}"/>
              </a:ext>
            </a:extLst>
          </p:cNvPr>
          <p:cNvSpPr>
            <a:spLocks noGrp="1"/>
          </p:cNvSpPr>
          <p:nvPr>
            <p:ph type="pic" sz="quarter" idx="37" hasCustomPrompt="1"/>
          </p:nvPr>
        </p:nvSpPr>
        <p:spPr>
          <a:xfrm>
            <a:off x="92433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88" name="Text Placeholder 13">
            <a:extLst>
              <a:ext uri="{FF2B5EF4-FFF2-40B4-BE49-F238E27FC236}">
                <a16:creationId xmlns:a16="http://schemas.microsoft.com/office/drawing/2014/main" id="{18FF1FC4-DD92-0847-14BB-604315326DDF}"/>
              </a:ext>
            </a:extLst>
          </p:cNvPr>
          <p:cNvSpPr>
            <a:spLocks noGrp="1"/>
          </p:cNvSpPr>
          <p:nvPr>
            <p:ph type="body" sz="quarter" idx="15"/>
          </p:nvPr>
        </p:nvSpPr>
        <p:spPr>
          <a:xfrm>
            <a:off x="407988"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89" name="Text Placeholder 13">
            <a:extLst>
              <a:ext uri="{FF2B5EF4-FFF2-40B4-BE49-F238E27FC236}">
                <a16:creationId xmlns:a16="http://schemas.microsoft.com/office/drawing/2014/main" id="{66920475-FEF2-0821-0BC0-EE9260E1DAA2}"/>
              </a:ext>
            </a:extLst>
          </p:cNvPr>
          <p:cNvSpPr>
            <a:spLocks noGrp="1"/>
          </p:cNvSpPr>
          <p:nvPr>
            <p:ph type="body" sz="quarter" idx="38"/>
          </p:nvPr>
        </p:nvSpPr>
        <p:spPr>
          <a:xfrm>
            <a:off x="3318695"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0" name="Text Placeholder 13">
            <a:extLst>
              <a:ext uri="{FF2B5EF4-FFF2-40B4-BE49-F238E27FC236}">
                <a16:creationId xmlns:a16="http://schemas.microsoft.com/office/drawing/2014/main" id="{8D93734A-B267-BF85-566A-87D7F34101E8}"/>
              </a:ext>
            </a:extLst>
          </p:cNvPr>
          <p:cNvSpPr>
            <a:spLocks noGrp="1"/>
          </p:cNvSpPr>
          <p:nvPr>
            <p:ph type="body" sz="quarter" idx="39"/>
          </p:nvPr>
        </p:nvSpPr>
        <p:spPr>
          <a:xfrm>
            <a:off x="6202836"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1" name="Text Placeholder 13">
            <a:extLst>
              <a:ext uri="{FF2B5EF4-FFF2-40B4-BE49-F238E27FC236}">
                <a16:creationId xmlns:a16="http://schemas.microsoft.com/office/drawing/2014/main" id="{85266CF8-2267-2229-C4C9-65DEE4C99F7B}"/>
              </a:ext>
            </a:extLst>
          </p:cNvPr>
          <p:cNvSpPr>
            <a:spLocks noGrp="1"/>
          </p:cNvSpPr>
          <p:nvPr>
            <p:ph type="body" sz="quarter" idx="40"/>
          </p:nvPr>
        </p:nvSpPr>
        <p:spPr>
          <a:xfrm>
            <a:off x="9097893"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2" name="Text Placeholder 13">
            <a:extLst>
              <a:ext uri="{FF2B5EF4-FFF2-40B4-BE49-F238E27FC236}">
                <a16:creationId xmlns:a16="http://schemas.microsoft.com/office/drawing/2014/main" id="{BAD811BD-EF5B-D47C-D75B-50C15BEBE0E9}"/>
              </a:ext>
            </a:extLst>
          </p:cNvPr>
          <p:cNvSpPr>
            <a:spLocks noGrp="1"/>
          </p:cNvSpPr>
          <p:nvPr>
            <p:ph type="body" sz="quarter" idx="41"/>
          </p:nvPr>
        </p:nvSpPr>
        <p:spPr>
          <a:xfrm>
            <a:off x="11993493"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3" name="Title 8">
            <a:extLst>
              <a:ext uri="{FF2B5EF4-FFF2-40B4-BE49-F238E27FC236}">
                <a16:creationId xmlns:a16="http://schemas.microsoft.com/office/drawing/2014/main" id="{2EA6E923-BB3A-1E06-1333-2B98690F2EEC}"/>
              </a:ext>
            </a:extLst>
          </p:cNvPr>
          <p:cNvSpPr>
            <a:spLocks noGrp="1"/>
          </p:cNvSpPr>
          <p:nvPr>
            <p:ph type="title"/>
          </p:nvPr>
        </p:nvSpPr>
        <p:spPr>
          <a:xfrm>
            <a:off x="407988" y="449898"/>
            <a:ext cx="3958713" cy="494646"/>
          </a:xfrm>
        </p:spPr>
        <p:txBody>
          <a:bodyPr/>
          <a:lstStyle>
            <a:lvl1pPr>
              <a:defRPr>
                <a:solidFill>
                  <a:schemeClr val="bg1"/>
                </a:solidFill>
              </a:defRPr>
            </a:lvl1pPr>
          </a:lstStyle>
          <a:p>
            <a:r>
              <a:rPr lang="en-US" noProof="0"/>
              <a:t>Click to edit Master title style</a:t>
            </a:r>
            <a:endParaRPr lang="en-AU" noProof="0" dirty="0"/>
          </a:p>
        </p:txBody>
      </p:sp>
      <p:pic>
        <p:nvPicPr>
          <p:cNvPr id="94" name="Picture 93" descr="A white tree with people and leaves&#10;&#10;AI-generated content may be incorrect.">
            <a:extLst>
              <a:ext uri="{FF2B5EF4-FFF2-40B4-BE49-F238E27FC236}">
                <a16:creationId xmlns:a16="http://schemas.microsoft.com/office/drawing/2014/main" id="{592A1490-1091-E7A6-88BB-02C0DE78823C}"/>
              </a:ext>
            </a:extLst>
          </p:cNvPr>
          <p:cNvPicPr>
            <a:picLocks noChangeAspect="1"/>
          </p:cNvPicPr>
          <p:nvPr userDrawn="1"/>
        </p:nvPicPr>
        <p:blipFill>
          <a:blip r:embed="rId4"/>
          <a:stretch>
            <a:fillRect/>
          </a:stretch>
        </p:blipFill>
        <p:spPr>
          <a:xfrm>
            <a:off x="13708870" y="296139"/>
            <a:ext cx="990600" cy="1272921"/>
          </a:xfrm>
          <a:prstGeom prst="rect">
            <a:avLst/>
          </a:prstGeom>
        </p:spPr>
      </p:pic>
      <p:sp>
        <p:nvSpPr>
          <p:cNvPr id="96" name="Text Placeholder 13">
            <a:extLst>
              <a:ext uri="{FF2B5EF4-FFF2-40B4-BE49-F238E27FC236}">
                <a16:creationId xmlns:a16="http://schemas.microsoft.com/office/drawing/2014/main" id="{9A8C10EF-DC9B-6092-6BBF-2818F3BCBD4C}"/>
              </a:ext>
            </a:extLst>
          </p:cNvPr>
          <p:cNvSpPr>
            <a:spLocks noGrp="1"/>
          </p:cNvSpPr>
          <p:nvPr>
            <p:ph type="body" sz="quarter" idx="14"/>
          </p:nvPr>
        </p:nvSpPr>
        <p:spPr>
          <a:xfrm>
            <a:off x="436089" y="961175"/>
            <a:ext cx="10051292" cy="936000"/>
          </a:xfrm>
        </p:spPr>
        <p:txBody>
          <a:bodyPr/>
          <a:lstStyle>
            <a:lvl1pPr>
              <a:spcBef>
                <a:spcPts val="0"/>
              </a:spcBef>
              <a:spcAft>
                <a:spcPts val="150"/>
              </a:spcAft>
              <a:buFontTx/>
              <a:buNone/>
              <a:defRPr sz="2200" b="1">
                <a:solidFill>
                  <a:schemeClr val="bg1"/>
                </a:solidFill>
              </a:defRPr>
            </a:lvl1pPr>
            <a:lvl2pPr>
              <a:spcBef>
                <a:spcPts val="0"/>
              </a:spcBef>
              <a:spcAft>
                <a:spcPts val="150"/>
              </a:spcAft>
              <a:buFontTx/>
              <a:buNone/>
              <a:defRPr sz="1600" b="0">
                <a:solidFill>
                  <a:schemeClr val="bg1"/>
                </a:solidFill>
              </a:defRPr>
            </a:lvl2pPr>
            <a:lvl3pPr>
              <a:spcBef>
                <a:spcPts val="0"/>
              </a:spcBef>
              <a:spcAft>
                <a:spcPts val="150"/>
              </a:spcAft>
              <a:buFontTx/>
              <a:buNone/>
              <a:defRPr sz="1600" b="0">
                <a:solidFill>
                  <a:schemeClr val="bg1"/>
                </a:solidFill>
              </a:defRPr>
            </a:lvl3pPr>
            <a:lvl4pPr marL="0" indent="0">
              <a:spcBef>
                <a:spcPts val="0"/>
              </a:spcBef>
              <a:spcAft>
                <a:spcPts val="150"/>
              </a:spcAft>
              <a:buFontTx/>
              <a:buNone/>
              <a:defRPr sz="1600" b="0">
                <a:solidFill>
                  <a:schemeClr val="bg1"/>
                </a:solidFill>
              </a:defRPr>
            </a:lvl4pPr>
            <a:lvl5pPr marL="0" indent="0">
              <a:spcBef>
                <a:spcPts val="0"/>
              </a:spcBef>
              <a:spcAft>
                <a:spcPts val="150"/>
              </a:spcAft>
              <a:buFontTx/>
              <a:buNone/>
              <a:defRPr sz="1600" b="0">
                <a:solidFill>
                  <a:schemeClr val="bg1"/>
                </a:solidFill>
              </a:defRPr>
            </a:lvl5pPr>
            <a:lvl6pPr marL="0" indent="0">
              <a:spcBef>
                <a:spcPts val="0"/>
              </a:spcBef>
              <a:spcAft>
                <a:spcPts val="150"/>
              </a:spcAft>
              <a:buFontTx/>
              <a:buNone/>
              <a:defRPr sz="1600" b="0">
                <a:solidFill>
                  <a:schemeClr val="bg1"/>
                </a:solidFill>
              </a:defRPr>
            </a:lvl6pPr>
            <a:lvl7pPr marL="0" indent="0">
              <a:spcBef>
                <a:spcPts val="0"/>
              </a:spcBef>
              <a:spcAft>
                <a:spcPts val="150"/>
              </a:spcAft>
              <a:buFontTx/>
              <a:buNone/>
              <a:defRPr sz="1600" b="0">
                <a:solidFill>
                  <a:schemeClr val="bg1"/>
                </a:solidFill>
              </a:defRPr>
            </a:lvl7pPr>
            <a:lvl8pPr marL="0" indent="0">
              <a:spcBef>
                <a:spcPts val="0"/>
              </a:spcBef>
              <a:spcAft>
                <a:spcPts val="150"/>
              </a:spcAft>
              <a:buFontTx/>
              <a:buNone/>
              <a:defRPr sz="1600" b="0">
                <a:solidFill>
                  <a:schemeClr val="bg1"/>
                </a:solidFill>
              </a:defRPr>
            </a:lvl8pPr>
            <a:lvl9pPr marL="0" indent="0">
              <a:spcBef>
                <a:spcPts val="0"/>
              </a:spcBef>
              <a:spcAft>
                <a:spcPts val="150"/>
              </a:spcAft>
              <a:buFontTx/>
              <a:buNone/>
              <a:defRPr sz="160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8" name="Text Placeholder 13">
            <a:extLst>
              <a:ext uri="{FF2B5EF4-FFF2-40B4-BE49-F238E27FC236}">
                <a16:creationId xmlns:a16="http://schemas.microsoft.com/office/drawing/2014/main" id="{97B94983-E8FE-E769-3F94-218D1A89E9B0}"/>
              </a:ext>
            </a:extLst>
          </p:cNvPr>
          <p:cNvSpPr>
            <a:spLocks noGrp="1"/>
          </p:cNvSpPr>
          <p:nvPr>
            <p:ph type="body" sz="quarter" idx="13"/>
          </p:nvPr>
        </p:nvSpPr>
        <p:spPr>
          <a:xfrm>
            <a:off x="4411706" y="446089"/>
            <a:ext cx="6075675" cy="498456"/>
          </a:xfrm>
        </p:spPr>
        <p:txBody>
          <a:bodyPr/>
          <a:lstStyle>
            <a:lvl1pPr>
              <a:spcBef>
                <a:spcPts val="0"/>
              </a:spcBef>
              <a:spcAft>
                <a:spcPts val="0"/>
              </a:spcAft>
              <a:buFontTx/>
              <a:buNone/>
              <a:defRPr sz="2800" b="0">
                <a:solidFill>
                  <a:schemeClr val="bg1"/>
                </a:solidFill>
              </a:defRPr>
            </a:lvl1pPr>
            <a:lvl2pPr>
              <a:spcBef>
                <a:spcPts val="0"/>
              </a:spcBef>
              <a:spcAft>
                <a:spcPts val="0"/>
              </a:spcAft>
              <a:buFontTx/>
              <a:buNone/>
              <a:defRPr sz="2800" b="0">
                <a:solidFill>
                  <a:schemeClr val="bg1"/>
                </a:solidFill>
              </a:defRPr>
            </a:lvl2pPr>
            <a:lvl3pPr>
              <a:spcBef>
                <a:spcPts val="0"/>
              </a:spcBef>
              <a:spcAft>
                <a:spcPts val="0"/>
              </a:spcAft>
              <a:buFontTx/>
              <a:buNone/>
              <a:defRPr sz="2800" b="0">
                <a:solidFill>
                  <a:schemeClr val="bg1"/>
                </a:solidFill>
              </a:defRPr>
            </a:lvl3pPr>
            <a:lvl4pPr marL="0" indent="0">
              <a:spcBef>
                <a:spcPts val="0"/>
              </a:spcBef>
              <a:spcAft>
                <a:spcPts val="0"/>
              </a:spcAft>
              <a:buFontTx/>
              <a:buNone/>
              <a:defRPr sz="2800" b="0">
                <a:solidFill>
                  <a:schemeClr val="bg1"/>
                </a:solidFill>
              </a:defRPr>
            </a:lvl4pPr>
            <a:lvl5pPr marL="0" indent="0">
              <a:spcBef>
                <a:spcPts val="0"/>
              </a:spcBef>
              <a:spcAft>
                <a:spcPts val="0"/>
              </a:spcAft>
              <a:buFontTx/>
              <a:buNone/>
              <a:defRPr sz="2800" b="0">
                <a:solidFill>
                  <a:schemeClr val="bg1"/>
                </a:solidFill>
              </a:defRPr>
            </a:lvl5pPr>
            <a:lvl6pPr marL="0" indent="0">
              <a:spcBef>
                <a:spcPts val="0"/>
              </a:spcBef>
              <a:spcAft>
                <a:spcPts val="0"/>
              </a:spcAft>
              <a:buFontTx/>
              <a:buNone/>
              <a:defRPr sz="2800" b="0">
                <a:solidFill>
                  <a:schemeClr val="bg1"/>
                </a:solidFill>
              </a:defRPr>
            </a:lvl6pPr>
            <a:lvl7pPr marL="0" indent="0">
              <a:spcBef>
                <a:spcPts val="0"/>
              </a:spcBef>
              <a:spcAft>
                <a:spcPts val="0"/>
              </a:spcAft>
              <a:buFontTx/>
              <a:buNone/>
              <a:defRPr sz="2800" b="0">
                <a:solidFill>
                  <a:schemeClr val="bg1"/>
                </a:solidFill>
              </a:defRPr>
            </a:lvl7pPr>
            <a:lvl8pPr marL="0" indent="0">
              <a:spcBef>
                <a:spcPts val="0"/>
              </a:spcBef>
              <a:spcAft>
                <a:spcPts val="0"/>
              </a:spcAft>
              <a:buFontTx/>
              <a:buNone/>
              <a:defRPr sz="2800" b="0">
                <a:solidFill>
                  <a:schemeClr val="bg1"/>
                </a:solidFill>
              </a:defRPr>
            </a:lvl8pPr>
            <a:lvl9pPr marL="0" indent="0">
              <a:spcBef>
                <a:spcPts val="0"/>
              </a:spcBef>
              <a:spcAft>
                <a:spcPts val="0"/>
              </a:spcAft>
              <a:buFontTx/>
              <a:buNone/>
              <a:defRPr sz="280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Tree>
    <p:extLst>
      <p:ext uri="{BB962C8B-B14F-4D97-AF65-F5344CB8AC3E}">
        <p14:creationId xmlns:p14="http://schemas.microsoft.com/office/powerpoint/2010/main" val="1475697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Activities_Blue">
    <p:spTree>
      <p:nvGrpSpPr>
        <p:cNvPr id="1" name=""/>
        <p:cNvGrpSpPr/>
        <p:nvPr/>
      </p:nvGrpSpPr>
      <p:grpSpPr>
        <a:xfrm>
          <a:off x="0" y="0"/>
          <a:ext cx="0" cy="0"/>
          <a:chOff x="0" y="0"/>
          <a:chExt cx="0" cy="0"/>
        </a:xfrm>
      </p:grpSpPr>
      <p:pic>
        <p:nvPicPr>
          <p:cNvPr id="97" name="Picture 96">
            <a:extLst>
              <a:ext uri="{FF2B5EF4-FFF2-40B4-BE49-F238E27FC236}">
                <a16:creationId xmlns:a16="http://schemas.microsoft.com/office/drawing/2014/main" id="{AA8B5260-071C-5731-1FAD-811144A9786A}"/>
              </a:ext>
            </a:extLst>
          </p:cNvPr>
          <p:cNvPicPr>
            <a:picLocks noChangeAspect="1"/>
          </p:cNvPicPr>
          <p:nvPr userDrawn="1"/>
        </p:nvPicPr>
        <p:blipFill>
          <a:blip r:embed="rId2"/>
          <a:srcRect t="7752" b="7752"/>
          <a:stretch/>
        </p:blipFill>
        <p:spPr>
          <a:xfrm>
            <a:off x="-1" y="0"/>
            <a:ext cx="15124113" cy="10688638"/>
          </a:xfrm>
          <a:prstGeom prst="rect">
            <a:avLst/>
          </a:prstGeom>
        </p:spPr>
      </p:pic>
      <p:sp>
        <p:nvSpPr>
          <p:cNvPr id="15" name="Rectangle: Top Corners Rounded 14">
            <a:extLst>
              <a:ext uri="{FF2B5EF4-FFF2-40B4-BE49-F238E27FC236}">
                <a16:creationId xmlns:a16="http://schemas.microsoft.com/office/drawing/2014/main" id="{8702D0E8-8D51-D5E8-71DA-5023556A61ED}"/>
              </a:ext>
            </a:extLst>
          </p:cNvPr>
          <p:cNvSpPr/>
          <p:nvPr userDrawn="1"/>
        </p:nvSpPr>
        <p:spPr>
          <a:xfrm flipV="1">
            <a:off x="39585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17" name="Rectangle: Top Corners Rounded 16">
            <a:extLst>
              <a:ext uri="{FF2B5EF4-FFF2-40B4-BE49-F238E27FC236}">
                <a16:creationId xmlns:a16="http://schemas.microsoft.com/office/drawing/2014/main" id="{3082789E-4721-8297-4A3B-C70E54651C3F}"/>
              </a:ext>
            </a:extLst>
          </p:cNvPr>
          <p:cNvSpPr/>
          <p:nvPr userDrawn="1"/>
        </p:nvSpPr>
        <p:spPr>
          <a:xfrm>
            <a:off x="395853" y="1982754"/>
            <a:ext cx="2735966" cy="607973"/>
          </a:xfrm>
          <a:prstGeom prst="round2SameRect">
            <a:avLst>
              <a:gd name="adj1" fmla="val 38601"/>
              <a:gd name="adj2" fmla="val 0"/>
            </a:avLst>
          </a:prstGeom>
          <a:solidFill>
            <a:srgbClr val="5BB1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14" name="Text Placeholder 13">
            <a:extLst>
              <a:ext uri="{FF2B5EF4-FFF2-40B4-BE49-F238E27FC236}">
                <a16:creationId xmlns:a16="http://schemas.microsoft.com/office/drawing/2014/main" id="{B19396EA-5C9E-5B1A-D7D1-3B47566B9887}"/>
              </a:ext>
            </a:extLst>
          </p:cNvPr>
          <p:cNvSpPr>
            <a:spLocks noGrp="1"/>
          </p:cNvSpPr>
          <p:nvPr userDrawn="1">
            <p:ph type="body" sz="quarter" idx="10"/>
          </p:nvPr>
        </p:nvSpPr>
        <p:spPr>
          <a:xfrm>
            <a:off x="541276" y="4203432"/>
            <a:ext cx="2466000" cy="5461560"/>
          </a:xfrm>
        </p:spPr>
        <p:txBody>
          <a:bodyPr/>
          <a:lstStyle>
            <a:lvl1pPr>
              <a:spcAft>
                <a:spcPts val="200"/>
              </a:spcAft>
              <a:defRPr sz="1100">
                <a:solidFill>
                  <a:schemeClr val="accent2"/>
                </a:solidFill>
              </a:defRPr>
            </a:lvl1pPr>
            <a:lvl2pPr>
              <a:spcBef>
                <a:spcPts val="200"/>
              </a:spcBef>
              <a:spcAft>
                <a:spcPts val="0"/>
              </a:spcAft>
              <a:defRPr sz="1100"/>
            </a:lvl2pPr>
            <a:lvl3pPr>
              <a:lnSpc>
                <a:spcPct val="110000"/>
              </a:lnSpc>
              <a:defRPr sz="1100"/>
            </a:lvl3pPr>
            <a:lvl4pPr>
              <a:lnSpc>
                <a:spcPct val="110000"/>
              </a:lnSpc>
              <a:defRPr sz="1100"/>
            </a:lvl4pPr>
            <a:lvl5pPr>
              <a:lnSpc>
                <a:spcPct val="110000"/>
              </a:lnSpc>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9" name="Picture Placeholder 8">
            <a:extLst>
              <a:ext uri="{FF2B5EF4-FFF2-40B4-BE49-F238E27FC236}">
                <a16:creationId xmlns:a16="http://schemas.microsoft.com/office/drawing/2014/main" id="{CBB69079-CF36-E0F5-C4E7-6BBFBFC52FCA}"/>
              </a:ext>
            </a:extLst>
          </p:cNvPr>
          <p:cNvSpPr>
            <a:spLocks noGrp="1"/>
          </p:cNvSpPr>
          <p:nvPr userDrawn="1">
            <p:ph type="pic" sz="quarter" idx="12" hasCustomPrompt="1"/>
          </p:nvPr>
        </p:nvSpPr>
        <p:spPr>
          <a:xfrm>
            <a:off x="541276" y="2684545"/>
            <a:ext cx="2466000" cy="1404000"/>
          </a:xfrm>
        </p:spPr>
        <p:txBody>
          <a:bodyPr/>
          <a:lstStyle>
            <a:lvl1pPr>
              <a:defRPr>
                <a:solidFill>
                  <a:schemeClr val="accent2"/>
                </a:solidFill>
              </a:defRPr>
            </a:lvl1pPr>
          </a:lstStyle>
          <a:p>
            <a:r>
              <a:rPr lang="en-US" dirty="0"/>
              <a:t>Click icon to insert image</a:t>
            </a:r>
            <a:endParaRPr lang="en-AU" dirty="0"/>
          </a:p>
        </p:txBody>
      </p:sp>
      <p:pic>
        <p:nvPicPr>
          <p:cNvPr id="76" name="Picture 75" descr="A purple circle with white text and a green heart&#10;&#10;AI-generated content may be incorrect.">
            <a:extLst>
              <a:ext uri="{FF2B5EF4-FFF2-40B4-BE49-F238E27FC236}">
                <a16:creationId xmlns:a16="http://schemas.microsoft.com/office/drawing/2014/main" id="{78F65C2E-EFEC-AFE6-E383-35C261109EB8}"/>
              </a:ext>
            </a:extLst>
          </p:cNvPr>
          <p:cNvPicPr>
            <a:picLocks noChangeAspect="1"/>
          </p:cNvPicPr>
          <p:nvPr userDrawn="1"/>
        </p:nvPicPr>
        <p:blipFill>
          <a:blip r:embed="rId3"/>
          <a:stretch>
            <a:fillRect/>
          </a:stretch>
        </p:blipFill>
        <p:spPr>
          <a:xfrm>
            <a:off x="14310697" y="10027527"/>
            <a:ext cx="411778" cy="411778"/>
          </a:xfrm>
          <a:prstGeom prst="rect">
            <a:avLst/>
          </a:prstGeom>
        </p:spPr>
      </p:pic>
      <p:sp>
        <p:nvSpPr>
          <p:cNvPr id="77" name="TextBox 76">
            <a:extLst>
              <a:ext uri="{FF2B5EF4-FFF2-40B4-BE49-F238E27FC236}">
                <a16:creationId xmlns:a16="http://schemas.microsoft.com/office/drawing/2014/main" id="{3FAA1435-7C22-6809-2C62-F98B80434B0E}"/>
              </a:ext>
            </a:extLst>
          </p:cNvPr>
          <p:cNvSpPr txBox="1"/>
          <p:nvPr userDrawn="1"/>
        </p:nvSpPr>
        <p:spPr>
          <a:xfrm>
            <a:off x="13847087" y="10117383"/>
            <a:ext cx="526978" cy="276999"/>
          </a:xfrm>
          <a:prstGeom prst="rect">
            <a:avLst/>
          </a:prstGeom>
          <a:noFill/>
        </p:spPr>
        <p:txBody>
          <a:bodyPr wrap="square" lIns="0" tIns="0" rIns="0" bIns="0" rtlCol="0">
            <a:spAutoFit/>
          </a:bodyPr>
          <a:lstStyle/>
          <a:p>
            <a:r>
              <a:rPr lang="en-AU" sz="600" dirty="0">
                <a:solidFill>
                  <a:schemeClr val="bg1"/>
                </a:solidFill>
              </a:rPr>
              <a:t>Registered</a:t>
            </a:r>
            <a:br>
              <a:rPr lang="en-AU" sz="600" dirty="0">
                <a:solidFill>
                  <a:schemeClr val="bg1"/>
                </a:solidFill>
              </a:rPr>
            </a:br>
            <a:r>
              <a:rPr lang="en-AU" sz="600" dirty="0">
                <a:solidFill>
                  <a:schemeClr val="bg1"/>
                </a:solidFill>
              </a:rPr>
              <a:t>NDIS</a:t>
            </a:r>
            <a:br>
              <a:rPr lang="en-AU" sz="600" dirty="0">
                <a:solidFill>
                  <a:schemeClr val="bg1"/>
                </a:solidFill>
              </a:rPr>
            </a:br>
            <a:r>
              <a:rPr lang="en-AU" sz="600" dirty="0">
                <a:solidFill>
                  <a:schemeClr val="bg1"/>
                </a:solidFill>
              </a:rPr>
              <a:t>Provider</a:t>
            </a:r>
          </a:p>
        </p:txBody>
      </p:sp>
      <p:sp>
        <p:nvSpPr>
          <p:cNvPr id="78" name="Text Placeholder 13">
            <a:extLst>
              <a:ext uri="{FF2B5EF4-FFF2-40B4-BE49-F238E27FC236}">
                <a16:creationId xmlns:a16="http://schemas.microsoft.com/office/drawing/2014/main" id="{3204ACE7-AAA6-F1D5-F781-57B5A301AF64}"/>
              </a:ext>
            </a:extLst>
          </p:cNvPr>
          <p:cNvSpPr>
            <a:spLocks noGrp="1"/>
          </p:cNvSpPr>
          <p:nvPr userDrawn="1">
            <p:ph type="body" sz="quarter" idx="28"/>
          </p:nvPr>
        </p:nvSpPr>
        <p:spPr>
          <a:xfrm>
            <a:off x="413230" y="10117383"/>
            <a:ext cx="5292000" cy="448954"/>
          </a:xfrm>
        </p:spPr>
        <p:txBody>
          <a:bodyPr/>
          <a:lstStyle>
            <a:lvl1pPr>
              <a:spcBef>
                <a:spcPts val="0"/>
              </a:spcBef>
              <a:spcAft>
                <a:spcPts val="200"/>
              </a:spcAft>
              <a:buFontTx/>
              <a:buNone/>
              <a:defRPr sz="1400" b="1">
                <a:solidFill>
                  <a:schemeClr val="bg1"/>
                </a:solidFill>
              </a:defRPr>
            </a:lvl1pPr>
            <a:lvl2pPr>
              <a:spcBef>
                <a:spcPts val="0"/>
              </a:spcBef>
              <a:spcAft>
                <a:spcPts val="0"/>
              </a:spcAft>
              <a:buFontTx/>
              <a:buNone/>
              <a:defRPr sz="1150" b="0">
                <a:solidFill>
                  <a:schemeClr val="bg1"/>
                </a:solidFill>
              </a:defRPr>
            </a:lvl2pPr>
            <a:lvl3pPr>
              <a:spcBef>
                <a:spcPts val="0"/>
              </a:spcBef>
              <a:spcAft>
                <a:spcPts val="0"/>
              </a:spcAft>
              <a:buFontTx/>
              <a:buNone/>
              <a:defRPr sz="1150" b="0">
                <a:solidFill>
                  <a:schemeClr val="bg1"/>
                </a:solidFill>
              </a:defRPr>
            </a:lvl3pPr>
            <a:lvl4pPr marL="0" indent="0">
              <a:spcBef>
                <a:spcPts val="0"/>
              </a:spcBef>
              <a:spcAft>
                <a:spcPts val="0"/>
              </a:spcAft>
              <a:buFontTx/>
              <a:buNone/>
              <a:defRPr sz="1150" b="0">
                <a:solidFill>
                  <a:schemeClr val="bg1"/>
                </a:solidFill>
              </a:defRPr>
            </a:lvl4pPr>
            <a:lvl5pPr marL="0" indent="0">
              <a:spcBef>
                <a:spcPts val="0"/>
              </a:spcBef>
              <a:spcAft>
                <a:spcPts val="0"/>
              </a:spcAft>
              <a:buFontTx/>
              <a:buNone/>
              <a:defRPr sz="1150" b="0">
                <a:solidFill>
                  <a:schemeClr val="bg1"/>
                </a:solidFill>
              </a:defRPr>
            </a:lvl5pPr>
            <a:lvl6pPr marL="0" indent="0">
              <a:spcBef>
                <a:spcPts val="0"/>
              </a:spcBef>
              <a:spcAft>
                <a:spcPts val="0"/>
              </a:spcAft>
              <a:buFontTx/>
              <a:buNone/>
              <a:defRPr sz="1150" b="0">
                <a:solidFill>
                  <a:schemeClr val="bg1"/>
                </a:solidFill>
              </a:defRPr>
            </a:lvl6pPr>
            <a:lvl7pPr marL="0" indent="0">
              <a:spcBef>
                <a:spcPts val="0"/>
              </a:spcBef>
              <a:spcAft>
                <a:spcPts val="0"/>
              </a:spcAft>
              <a:buFontTx/>
              <a:buNone/>
              <a:defRPr sz="1150" b="0">
                <a:solidFill>
                  <a:schemeClr val="bg1"/>
                </a:solidFill>
              </a:defRPr>
            </a:lvl7pPr>
            <a:lvl8pPr marL="0" indent="0">
              <a:spcBef>
                <a:spcPts val="0"/>
              </a:spcBef>
              <a:spcAft>
                <a:spcPts val="0"/>
              </a:spcAft>
              <a:buFontTx/>
              <a:buNone/>
              <a:defRPr sz="1150" b="0">
                <a:solidFill>
                  <a:schemeClr val="bg1"/>
                </a:solidFill>
              </a:defRPr>
            </a:lvl8pPr>
            <a:lvl9pPr marL="0" indent="0">
              <a:spcBef>
                <a:spcPts val="0"/>
              </a:spcBef>
              <a:spcAft>
                <a:spcPts val="0"/>
              </a:spcAft>
              <a:buFontTx/>
              <a:buNone/>
              <a:defRPr sz="115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38" name="Rectangle: Top Corners Rounded 37">
            <a:extLst>
              <a:ext uri="{FF2B5EF4-FFF2-40B4-BE49-F238E27FC236}">
                <a16:creationId xmlns:a16="http://schemas.microsoft.com/office/drawing/2014/main" id="{29C5ECA3-E8D5-36D9-223C-78EE3E2DEB51}"/>
              </a:ext>
            </a:extLst>
          </p:cNvPr>
          <p:cNvSpPr/>
          <p:nvPr userDrawn="1"/>
        </p:nvSpPr>
        <p:spPr>
          <a:xfrm flipV="1">
            <a:off x="119934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39" name="Rectangle: Top Corners Rounded 38">
            <a:extLst>
              <a:ext uri="{FF2B5EF4-FFF2-40B4-BE49-F238E27FC236}">
                <a16:creationId xmlns:a16="http://schemas.microsoft.com/office/drawing/2014/main" id="{F2932CDE-802B-76E9-E8AF-44A7286E11E2}"/>
              </a:ext>
            </a:extLst>
          </p:cNvPr>
          <p:cNvSpPr/>
          <p:nvPr userDrawn="1"/>
        </p:nvSpPr>
        <p:spPr>
          <a:xfrm>
            <a:off x="11993493" y="1982754"/>
            <a:ext cx="2735966" cy="607973"/>
          </a:xfrm>
          <a:prstGeom prst="round2SameRect">
            <a:avLst>
              <a:gd name="adj1" fmla="val 38601"/>
              <a:gd name="adj2" fmla="val 0"/>
            </a:avLst>
          </a:prstGeom>
          <a:solidFill>
            <a:srgbClr val="5BB1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0" name="Text Placeholder 13">
            <a:extLst>
              <a:ext uri="{FF2B5EF4-FFF2-40B4-BE49-F238E27FC236}">
                <a16:creationId xmlns:a16="http://schemas.microsoft.com/office/drawing/2014/main" id="{8D689B32-2E39-014E-9071-A4A1758D7F70}"/>
              </a:ext>
            </a:extLst>
          </p:cNvPr>
          <p:cNvSpPr>
            <a:spLocks noGrp="1"/>
          </p:cNvSpPr>
          <p:nvPr>
            <p:ph type="body" sz="quarter" idx="30"/>
          </p:nvPr>
        </p:nvSpPr>
        <p:spPr>
          <a:xfrm>
            <a:off x="12138916" y="4203432"/>
            <a:ext cx="2466000" cy="5461560"/>
          </a:xfrm>
        </p:spPr>
        <p:txBody>
          <a:bodyPr/>
          <a:lstStyle>
            <a:lvl1pPr>
              <a:spcAft>
                <a:spcPts val="200"/>
              </a:spcAft>
              <a:defRPr sz="1100">
                <a:solidFill>
                  <a:schemeClr val="accent2"/>
                </a:solidFill>
              </a:defRPr>
            </a:lvl1pPr>
            <a:lvl2pPr>
              <a:spcBef>
                <a:spcPts val="200"/>
              </a:spcBef>
              <a:spcAft>
                <a:spcPts val="0"/>
              </a:spcAft>
              <a:defRPr sz="1100"/>
            </a:lvl2pPr>
            <a:lvl3pPr>
              <a:lnSpc>
                <a:spcPct val="110000"/>
              </a:lnSpc>
              <a:defRPr sz="1100"/>
            </a:lvl3pPr>
            <a:lvl4pPr>
              <a:lnSpc>
                <a:spcPct val="110000"/>
              </a:lnSpc>
              <a:defRPr sz="1100"/>
            </a:lvl4pPr>
            <a:lvl5pPr>
              <a:lnSpc>
                <a:spcPct val="110000"/>
              </a:lnSpc>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1" name="Picture Placeholder 8">
            <a:extLst>
              <a:ext uri="{FF2B5EF4-FFF2-40B4-BE49-F238E27FC236}">
                <a16:creationId xmlns:a16="http://schemas.microsoft.com/office/drawing/2014/main" id="{407FD854-71BA-8E67-9A94-FDAE09EA21BE}"/>
              </a:ext>
            </a:extLst>
          </p:cNvPr>
          <p:cNvSpPr>
            <a:spLocks noGrp="1"/>
          </p:cNvSpPr>
          <p:nvPr>
            <p:ph type="pic" sz="quarter" idx="31" hasCustomPrompt="1"/>
          </p:nvPr>
        </p:nvSpPr>
        <p:spPr>
          <a:xfrm>
            <a:off x="121389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2"/>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42" name="Rectangle: Top Corners Rounded 41">
            <a:extLst>
              <a:ext uri="{FF2B5EF4-FFF2-40B4-BE49-F238E27FC236}">
                <a16:creationId xmlns:a16="http://schemas.microsoft.com/office/drawing/2014/main" id="{4A3D55DC-1657-6966-88E3-6C1978D16809}"/>
              </a:ext>
            </a:extLst>
          </p:cNvPr>
          <p:cNvSpPr/>
          <p:nvPr userDrawn="1"/>
        </p:nvSpPr>
        <p:spPr>
          <a:xfrm flipV="1">
            <a:off x="3301060"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3" name="Rectangle: Top Corners Rounded 42">
            <a:extLst>
              <a:ext uri="{FF2B5EF4-FFF2-40B4-BE49-F238E27FC236}">
                <a16:creationId xmlns:a16="http://schemas.microsoft.com/office/drawing/2014/main" id="{B64BC967-27FB-0467-EE10-24000AA04453}"/>
              </a:ext>
            </a:extLst>
          </p:cNvPr>
          <p:cNvSpPr/>
          <p:nvPr userDrawn="1"/>
        </p:nvSpPr>
        <p:spPr>
          <a:xfrm>
            <a:off x="3301060" y="1982754"/>
            <a:ext cx="2735966" cy="607973"/>
          </a:xfrm>
          <a:prstGeom prst="round2SameRect">
            <a:avLst>
              <a:gd name="adj1" fmla="val 38601"/>
              <a:gd name="adj2" fmla="val 0"/>
            </a:avLst>
          </a:prstGeom>
          <a:solidFill>
            <a:srgbClr val="5BB1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4" name="Text Placeholder 13">
            <a:extLst>
              <a:ext uri="{FF2B5EF4-FFF2-40B4-BE49-F238E27FC236}">
                <a16:creationId xmlns:a16="http://schemas.microsoft.com/office/drawing/2014/main" id="{BE5C4C03-1C6D-4D15-FF35-08002494182B}"/>
              </a:ext>
            </a:extLst>
          </p:cNvPr>
          <p:cNvSpPr>
            <a:spLocks noGrp="1"/>
          </p:cNvSpPr>
          <p:nvPr>
            <p:ph type="body" sz="quarter" idx="32"/>
          </p:nvPr>
        </p:nvSpPr>
        <p:spPr>
          <a:xfrm>
            <a:off x="3446483" y="4203432"/>
            <a:ext cx="2466000" cy="5461560"/>
          </a:xfrm>
        </p:spPr>
        <p:txBody>
          <a:bodyPr/>
          <a:lstStyle>
            <a:lvl1pPr>
              <a:spcAft>
                <a:spcPts val="200"/>
              </a:spcAft>
              <a:defRPr sz="1100">
                <a:solidFill>
                  <a:schemeClr val="accent2"/>
                </a:solidFill>
              </a:defRPr>
            </a:lvl1pPr>
            <a:lvl2pPr>
              <a:spcBef>
                <a:spcPts val="200"/>
              </a:spcBef>
              <a:spcAft>
                <a:spcPts val="0"/>
              </a:spcAft>
              <a:defRPr sz="1100"/>
            </a:lvl2pPr>
            <a:lvl3pPr>
              <a:lnSpc>
                <a:spcPct val="110000"/>
              </a:lnSpc>
              <a:defRPr sz="1100"/>
            </a:lvl3pPr>
            <a:lvl4pPr>
              <a:lnSpc>
                <a:spcPct val="110000"/>
              </a:lnSpc>
              <a:defRPr sz="1100"/>
            </a:lvl4pPr>
            <a:lvl5pPr>
              <a:lnSpc>
                <a:spcPct val="110000"/>
              </a:lnSpc>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7" name="Picture Placeholder 8">
            <a:extLst>
              <a:ext uri="{FF2B5EF4-FFF2-40B4-BE49-F238E27FC236}">
                <a16:creationId xmlns:a16="http://schemas.microsoft.com/office/drawing/2014/main" id="{BE8B347D-7FDF-F486-9BEA-D815C673892A}"/>
              </a:ext>
            </a:extLst>
          </p:cNvPr>
          <p:cNvSpPr>
            <a:spLocks noGrp="1"/>
          </p:cNvSpPr>
          <p:nvPr>
            <p:ph type="pic" sz="quarter" idx="33" hasCustomPrompt="1"/>
          </p:nvPr>
        </p:nvSpPr>
        <p:spPr>
          <a:xfrm>
            <a:off x="3446483"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2"/>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59" name="Rectangle: Top Corners Rounded 58">
            <a:extLst>
              <a:ext uri="{FF2B5EF4-FFF2-40B4-BE49-F238E27FC236}">
                <a16:creationId xmlns:a16="http://schemas.microsoft.com/office/drawing/2014/main" id="{966310CC-6239-ACCA-AE95-C9B6DBEAB56A}"/>
              </a:ext>
            </a:extLst>
          </p:cNvPr>
          <p:cNvSpPr/>
          <p:nvPr userDrawn="1"/>
        </p:nvSpPr>
        <p:spPr>
          <a:xfrm flipV="1">
            <a:off x="62022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60" name="Rectangle: Top Corners Rounded 59">
            <a:extLst>
              <a:ext uri="{FF2B5EF4-FFF2-40B4-BE49-F238E27FC236}">
                <a16:creationId xmlns:a16="http://schemas.microsoft.com/office/drawing/2014/main" id="{A17C04DB-7762-E78F-C843-9096D1D5EEDA}"/>
              </a:ext>
            </a:extLst>
          </p:cNvPr>
          <p:cNvSpPr/>
          <p:nvPr userDrawn="1"/>
        </p:nvSpPr>
        <p:spPr>
          <a:xfrm>
            <a:off x="6202293" y="1982754"/>
            <a:ext cx="2735966" cy="607973"/>
          </a:xfrm>
          <a:prstGeom prst="round2SameRect">
            <a:avLst>
              <a:gd name="adj1" fmla="val 38601"/>
              <a:gd name="adj2" fmla="val 0"/>
            </a:avLst>
          </a:prstGeom>
          <a:solidFill>
            <a:srgbClr val="5BB1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61" name="Text Placeholder 13">
            <a:extLst>
              <a:ext uri="{FF2B5EF4-FFF2-40B4-BE49-F238E27FC236}">
                <a16:creationId xmlns:a16="http://schemas.microsoft.com/office/drawing/2014/main" id="{200E89D1-436D-E25E-13A5-86AD757CA88F}"/>
              </a:ext>
            </a:extLst>
          </p:cNvPr>
          <p:cNvSpPr>
            <a:spLocks noGrp="1"/>
          </p:cNvSpPr>
          <p:nvPr>
            <p:ph type="body" sz="quarter" idx="34"/>
          </p:nvPr>
        </p:nvSpPr>
        <p:spPr>
          <a:xfrm>
            <a:off x="6347716" y="4203432"/>
            <a:ext cx="2466000" cy="5461560"/>
          </a:xfrm>
        </p:spPr>
        <p:txBody>
          <a:bodyPr/>
          <a:lstStyle>
            <a:lvl1pPr>
              <a:spcAft>
                <a:spcPts val="200"/>
              </a:spcAft>
              <a:defRPr sz="1100">
                <a:solidFill>
                  <a:schemeClr val="accent2"/>
                </a:solidFill>
              </a:defRPr>
            </a:lvl1pPr>
            <a:lvl2pPr>
              <a:spcBef>
                <a:spcPts val="200"/>
              </a:spcBef>
              <a:spcAft>
                <a:spcPts val="0"/>
              </a:spcAft>
              <a:defRPr sz="1100"/>
            </a:lvl2pPr>
            <a:lvl3pPr>
              <a:lnSpc>
                <a:spcPct val="110000"/>
              </a:lnSpc>
              <a:defRPr sz="1100"/>
            </a:lvl3pPr>
            <a:lvl4pPr>
              <a:lnSpc>
                <a:spcPct val="110000"/>
              </a:lnSpc>
              <a:defRPr sz="1100"/>
            </a:lvl4pPr>
            <a:lvl5pPr>
              <a:lnSpc>
                <a:spcPct val="110000"/>
              </a:lnSpc>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2" name="Picture Placeholder 8">
            <a:extLst>
              <a:ext uri="{FF2B5EF4-FFF2-40B4-BE49-F238E27FC236}">
                <a16:creationId xmlns:a16="http://schemas.microsoft.com/office/drawing/2014/main" id="{34AF4296-04D9-7905-3908-4492CD2BB0FC}"/>
              </a:ext>
            </a:extLst>
          </p:cNvPr>
          <p:cNvSpPr>
            <a:spLocks noGrp="1"/>
          </p:cNvSpPr>
          <p:nvPr>
            <p:ph type="pic" sz="quarter" idx="35" hasCustomPrompt="1"/>
          </p:nvPr>
        </p:nvSpPr>
        <p:spPr>
          <a:xfrm>
            <a:off x="63477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2"/>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63" name="Rectangle: Top Corners Rounded 62">
            <a:extLst>
              <a:ext uri="{FF2B5EF4-FFF2-40B4-BE49-F238E27FC236}">
                <a16:creationId xmlns:a16="http://schemas.microsoft.com/office/drawing/2014/main" id="{04B63AB6-89B7-F935-6954-A5C65482F707}"/>
              </a:ext>
            </a:extLst>
          </p:cNvPr>
          <p:cNvSpPr/>
          <p:nvPr userDrawn="1"/>
        </p:nvSpPr>
        <p:spPr>
          <a:xfrm flipV="1">
            <a:off x="90978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81" name="Rectangle: Top Corners Rounded 80">
            <a:extLst>
              <a:ext uri="{FF2B5EF4-FFF2-40B4-BE49-F238E27FC236}">
                <a16:creationId xmlns:a16="http://schemas.microsoft.com/office/drawing/2014/main" id="{EC818B89-B910-F81A-3D13-092E670D313C}"/>
              </a:ext>
            </a:extLst>
          </p:cNvPr>
          <p:cNvSpPr/>
          <p:nvPr userDrawn="1"/>
        </p:nvSpPr>
        <p:spPr>
          <a:xfrm>
            <a:off x="9097893" y="1982754"/>
            <a:ext cx="2735966" cy="607973"/>
          </a:xfrm>
          <a:prstGeom prst="round2SameRect">
            <a:avLst>
              <a:gd name="adj1" fmla="val 38601"/>
              <a:gd name="adj2" fmla="val 0"/>
            </a:avLst>
          </a:prstGeom>
          <a:solidFill>
            <a:srgbClr val="5BB1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82" name="Text Placeholder 13">
            <a:extLst>
              <a:ext uri="{FF2B5EF4-FFF2-40B4-BE49-F238E27FC236}">
                <a16:creationId xmlns:a16="http://schemas.microsoft.com/office/drawing/2014/main" id="{F1E39E70-CDC9-3F29-AA47-E6C54883127F}"/>
              </a:ext>
            </a:extLst>
          </p:cNvPr>
          <p:cNvSpPr>
            <a:spLocks noGrp="1"/>
          </p:cNvSpPr>
          <p:nvPr>
            <p:ph type="body" sz="quarter" idx="36"/>
          </p:nvPr>
        </p:nvSpPr>
        <p:spPr>
          <a:xfrm>
            <a:off x="9243316" y="4203432"/>
            <a:ext cx="2466000" cy="5461560"/>
          </a:xfrm>
        </p:spPr>
        <p:txBody>
          <a:bodyPr/>
          <a:lstStyle>
            <a:lvl1pPr>
              <a:spcAft>
                <a:spcPts val="200"/>
              </a:spcAft>
              <a:defRPr sz="1100">
                <a:solidFill>
                  <a:schemeClr val="accent2"/>
                </a:solidFill>
              </a:defRPr>
            </a:lvl1pPr>
            <a:lvl2pPr>
              <a:spcBef>
                <a:spcPts val="200"/>
              </a:spcBef>
              <a:spcAft>
                <a:spcPts val="0"/>
              </a:spcAft>
              <a:defRPr sz="1100"/>
            </a:lvl2pPr>
            <a:lvl3pPr>
              <a:lnSpc>
                <a:spcPct val="110000"/>
              </a:lnSpc>
              <a:defRPr sz="1100"/>
            </a:lvl3pPr>
            <a:lvl4pPr>
              <a:lnSpc>
                <a:spcPct val="110000"/>
              </a:lnSpc>
              <a:defRPr sz="1100"/>
            </a:lvl4pPr>
            <a:lvl5pPr>
              <a:lnSpc>
                <a:spcPct val="110000"/>
              </a:lnSpc>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83" name="Picture Placeholder 8">
            <a:extLst>
              <a:ext uri="{FF2B5EF4-FFF2-40B4-BE49-F238E27FC236}">
                <a16:creationId xmlns:a16="http://schemas.microsoft.com/office/drawing/2014/main" id="{B41ED425-2E4E-ED07-2263-BFF56D521632}"/>
              </a:ext>
            </a:extLst>
          </p:cNvPr>
          <p:cNvSpPr>
            <a:spLocks noGrp="1"/>
          </p:cNvSpPr>
          <p:nvPr>
            <p:ph type="pic" sz="quarter" idx="37" hasCustomPrompt="1"/>
          </p:nvPr>
        </p:nvSpPr>
        <p:spPr>
          <a:xfrm>
            <a:off x="92433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2"/>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88" name="Text Placeholder 13">
            <a:extLst>
              <a:ext uri="{FF2B5EF4-FFF2-40B4-BE49-F238E27FC236}">
                <a16:creationId xmlns:a16="http://schemas.microsoft.com/office/drawing/2014/main" id="{18FF1FC4-DD92-0847-14BB-604315326DDF}"/>
              </a:ext>
            </a:extLst>
          </p:cNvPr>
          <p:cNvSpPr>
            <a:spLocks noGrp="1"/>
          </p:cNvSpPr>
          <p:nvPr>
            <p:ph type="body" sz="quarter" idx="15"/>
          </p:nvPr>
        </p:nvSpPr>
        <p:spPr>
          <a:xfrm>
            <a:off x="407988"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89" name="Text Placeholder 13">
            <a:extLst>
              <a:ext uri="{FF2B5EF4-FFF2-40B4-BE49-F238E27FC236}">
                <a16:creationId xmlns:a16="http://schemas.microsoft.com/office/drawing/2014/main" id="{66920475-FEF2-0821-0BC0-EE9260E1DAA2}"/>
              </a:ext>
            </a:extLst>
          </p:cNvPr>
          <p:cNvSpPr>
            <a:spLocks noGrp="1"/>
          </p:cNvSpPr>
          <p:nvPr>
            <p:ph type="body" sz="quarter" idx="38"/>
          </p:nvPr>
        </p:nvSpPr>
        <p:spPr>
          <a:xfrm>
            <a:off x="3318695"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0" name="Text Placeholder 13">
            <a:extLst>
              <a:ext uri="{FF2B5EF4-FFF2-40B4-BE49-F238E27FC236}">
                <a16:creationId xmlns:a16="http://schemas.microsoft.com/office/drawing/2014/main" id="{8D93734A-B267-BF85-566A-87D7F34101E8}"/>
              </a:ext>
            </a:extLst>
          </p:cNvPr>
          <p:cNvSpPr>
            <a:spLocks noGrp="1"/>
          </p:cNvSpPr>
          <p:nvPr>
            <p:ph type="body" sz="quarter" idx="39"/>
          </p:nvPr>
        </p:nvSpPr>
        <p:spPr>
          <a:xfrm>
            <a:off x="6202836"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1" name="Text Placeholder 13">
            <a:extLst>
              <a:ext uri="{FF2B5EF4-FFF2-40B4-BE49-F238E27FC236}">
                <a16:creationId xmlns:a16="http://schemas.microsoft.com/office/drawing/2014/main" id="{85266CF8-2267-2229-C4C9-65DEE4C99F7B}"/>
              </a:ext>
            </a:extLst>
          </p:cNvPr>
          <p:cNvSpPr>
            <a:spLocks noGrp="1"/>
          </p:cNvSpPr>
          <p:nvPr>
            <p:ph type="body" sz="quarter" idx="40"/>
          </p:nvPr>
        </p:nvSpPr>
        <p:spPr>
          <a:xfrm>
            <a:off x="9097893"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2" name="Text Placeholder 13">
            <a:extLst>
              <a:ext uri="{FF2B5EF4-FFF2-40B4-BE49-F238E27FC236}">
                <a16:creationId xmlns:a16="http://schemas.microsoft.com/office/drawing/2014/main" id="{BAD811BD-EF5B-D47C-D75B-50C15BEBE0E9}"/>
              </a:ext>
            </a:extLst>
          </p:cNvPr>
          <p:cNvSpPr>
            <a:spLocks noGrp="1"/>
          </p:cNvSpPr>
          <p:nvPr>
            <p:ph type="body" sz="quarter" idx="41"/>
          </p:nvPr>
        </p:nvSpPr>
        <p:spPr>
          <a:xfrm>
            <a:off x="11993493"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3" name="Title 8">
            <a:extLst>
              <a:ext uri="{FF2B5EF4-FFF2-40B4-BE49-F238E27FC236}">
                <a16:creationId xmlns:a16="http://schemas.microsoft.com/office/drawing/2014/main" id="{2EA6E923-BB3A-1E06-1333-2B98690F2EEC}"/>
              </a:ext>
            </a:extLst>
          </p:cNvPr>
          <p:cNvSpPr>
            <a:spLocks noGrp="1"/>
          </p:cNvSpPr>
          <p:nvPr>
            <p:ph type="title"/>
          </p:nvPr>
        </p:nvSpPr>
        <p:spPr>
          <a:xfrm>
            <a:off x="407988" y="449898"/>
            <a:ext cx="3958713" cy="494646"/>
          </a:xfrm>
        </p:spPr>
        <p:txBody>
          <a:bodyPr/>
          <a:lstStyle>
            <a:lvl1pPr>
              <a:defRPr>
                <a:solidFill>
                  <a:schemeClr val="bg1"/>
                </a:solidFill>
              </a:defRPr>
            </a:lvl1pPr>
          </a:lstStyle>
          <a:p>
            <a:r>
              <a:rPr lang="en-US" noProof="0"/>
              <a:t>Click to edit Master title style</a:t>
            </a:r>
            <a:endParaRPr lang="en-AU" noProof="0" dirty="0"/>
          </a:p>
        </p:txBody>
      </p:sp>
      <p:pic>
        <p:nvPicPr>
          <p:cNvPr id="94" name="Picture 93" descr="A white tree with people and leaves&#10;&#10;AI-generated content may be incorrect.">
            <a:extLst>
              <a:ext uri="{FF2B5EF4-FFF2-40B4-BE49-F238E27FC236}">
                <a16:creationId xmlns:a16="http://schemas.microsoft.com/office/drawing/2014/main" id="{592A1490-1091-E7A6-88BB-02C0DE78823C}"/>
              </a:ext>
            </a:extLst>
          </p:cNvPr>
          <p:cNvPicPr>
            <a:picLocks noChangeAspect="1"/>
          </p:cNvPicPr>
          <p:nvPr userDrawn="1"/>
        </p:nvPicPr>
        <p:blipFill>
          <a:blip r:embed="rId4"/>
          <a:stretch>
            <a:fillRect/>
          </a:stretch>
        </p:blipFill>
        <p:spPr>
          <a:xfrm>
            <a:off x="13708870" y="296139"/>
            <a:ext cx="990600" cy="1272921"/>
          </a:xfrm>
          <a:prstGeom prst="rect">
            <a:avLst/>
          </a:prstGeom>
        </p:spPr>
      </p:pic>
      <p:sp>
        <p:nvSpPr>
          <p:cNvPr id="96" name="Text Placeholder 13">
            <a:extLst>
              <a:ext uri="{FF2B5EF4-FFF2-40B4-BE49-F238E27FC236}">
                <a16:creationId xmlns:a16="http://schemas.microsoft.com/office/drawing/2014/main" id="{9A8C10EF-DC9B-6092-6BBF-2818F3BCBD4C}"/>
              </a:ext>
            </a:extLst>
          </p:cNvPr>
          <p:cNvSpPr>
            <a:spLocks noGrp="1"/>
          </p:cNvSpPr>
          <p:nvPr>
            <p:ph type="body" sz="quarter" idx="14"/>
          </p:nvPr>
        </p:nvSpPr>
        <p:spPr>
          <a:xfrm>
            <a:off x="436089" y="961175"/>
            <a:ext cx="10051292" cy="936000"/>
          </a:xfrm>
        </p:spPr>
        <p:txBody>
          <a:bodyPr/>
          <a:lstStyle>
            <a:lvl1pPr>
              <a:spcBef>
                <a:spcPts val="0"/>
              </a:spcBef>
              <a:spcAft>
                <a:spcPts val="150"/>
              </a:spcAft>
              <a:buFontTx/>
              <a:buNone/>
              <a:defRPr sz="2200" b="1">
                <a:solidFill>
                  <a:schemeClr val="bg1"/>
                </a:solidFill>
              </a:defRPr>
            </a:lvl1pPr>
            <a:lvl2pPr>
              <a:spcBef>
                <a:spcPts val="0"/>
              </a:spcBef>
              <a:spcAft>
                <a:spcPts val="150"/>
              </a:spcAft>
              <a:buFontTx/>
              <a:buNone/>
              <a:defRPr sz="1600" b="0">
                <a:solidFill>
                  <a:schemeClr val="bg1"/>
                </a:solidFill>
              </a:defRPr>
            </a:lvl2pPr>
            <a:lvl3pPr>
              <a:spcBef>
                <a:spcPts val="0"/>
              </a:spcBef>
              <a:spcAft>
                <a:spcPts val="150"/>
              </a:spcAft>
              <a:buFontTx/>
              <a:buNone/>
              <a:defRPr sz="1600" b="0">
                <a:solidFill>
                  <a:schemeClr val="bg1"/>
                </a:solidFill>
              </a:defRPr>
            </a:lvl3pPr>
            <a:lvl4pPr marL="0" indent="0">
              <a:spcBef>
                <a:spcPts val="0"/>
              </a:spcBef>
              <a:spcAft>
                <a:spcPts val="150"/>
              </a:spcAft>
              <a:buFontTx/>
              <a:buNone/>
              <a:defRPr sz="1600" b="0">
                <a:solidFill>
                  <a:schemeClr val="bg1"/>
                </a:solidFill>
              </a:defRPr>
            </a:lvl4pPr>
            <a:lvl5pPr marL="0" indent="0">
              <a:spcBef>
                <a:spcPts val="0"/>
              </a:spcBef>
              <a:spcAft>
                <a:spcPts val="150"/>
              </a:spcAft>
              <a:buFontTx/>
              <a:buNone/>
              <a:defRPr sz="1600" b="0">
                <a:solidFill>
                  <a:schemeClr val="bg1"/>
                </a:solidFill>
              </a:defRPr>
            </a:lvl5pPr>
            <a:lvl6pPr marL="0" indent="0">
              <a:spcBef>
                <a:spcPts val="0"/>
              </a:spcBef>
              <a:spcAft>
                <a:spcPts val="150"/>
              </a:spcAft>
              <a:buFontTx/>
              <a:buNone/>
              <a:defRPr sz="1600" b="0">
                <a:solidFill>
                  <a:schemeClr val="bg1"/>
                </a:solidFill>
              </a:defRPr>
            </a:lvl6pPr>
            <a:lvl7pPr marL="0" indent="0">
              <a:spcBef>
                <a:spcPts val="0"/>
              </a:spcBef>
              <a:spcAft>
                <a:spcPts val="150"/>
              </a:spcAft>
              <a:buFontTx/>
              <a:buNone/>
              <a:defRPr sz="1600" b="0">
                <a:solidFill>
                  <a:schemeClr val="bg1"/>
                </a:solidFill>
              </a:defRPr>
            </a:lvl7pPr>
            <a:lvl8pPr marL="0" indent="0">
              <a:spcBef>
                <a:spcPts val="0"/>
              </a:spcBef>
              <a:spcAft>
                <a:spcPts val="150"/>
              </a:spcAft>
              <a:buFontTx/>
              <a:buNone/>
              <a:defRPr sz="1600" b="0">
                <a:solidFill>
                  <a:schemeClr val="bg1"/>
                </a:solidFill>
              </a:defRPr>
            </a:lvl8pPr>
            <a:lvl9pPr marL="0" indent="0">
              <a:spcBef>
                <a:spcPts val="0"/>
              </a:spcBef>
              <a:spcAft>
                <a:spcPts val="150"/>
              </a:spcAft>
              <a:buFontTx/>
              <a:buNone/>
              <a:defRPr sz="160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8" name="Text Placeholder 13">
            <a:extLst>
              <a:ext uri="{FF2B5EF4-FFF2-40B4-BE49-F238E27FC236}">
                <a16:creationId xmlns:a16="http://schemas.microsoft.com/office/drawing/2014/main" id="{97B94983-E8FE-E769-3F94-218D1A89E9B0}"/>
              </a:ext>
            </a:extLst>
          </p:cNvPr>
          <p:cNvSpPr>
            <a:spLocks noGrp="1"/>
          </p:cNvSpPr>
          <p:nvPr>
            <p:ph type="body" sz="quarter" idx="13"/>
          </p:nvPr>
        </p:nvSpPr>
        <p:spPr>
          <a:xfrm>
            <a:off x="4411706" y="446089"/>
            <a:ext cx="6075675" cy="498456"/>
          </a:xfrm>
        </p:spPr>
        <p:txBody>
          <a:bodyPr/>
          <a:lstStyle>
            <a:lvl1pPr>
              <a:spcBef>
                <a:spcPts val="0"/>
              </a:spcBef>
              <a:spcAft>
                <a:spcPts val="0"/>
              </a:spcAft>
              <a:buFontTx/>
              <a:buNone/>
              <a:defRPr sz="2800" b="0">
                <a:solidFill>
                  <a:schemeClr val="bg1"/>
                </a:solidFill>
              </a:defRPr>
            </a:lvl1pPr>
            <a:lvl2pPr>
              <a:spcBef>
                <a:spcPts val="0"/>
              </a:spcBef>
              <a:spcAft>
                <a:spcPts val="0"/>
              </a:spcAft>
              <a:buFontTx/>
              <a:buNone/>
              <a:defRPr sz="2800" b="0">
                <a:solidFill>
                  <a:schemeClr val="bg1"/>
                </a:solidFill>
              </a:defRPr>
            </a:lvl2pPr>
            <a:lvl3pPr>
              <a:spcBef>
                <a:spcPts val="0"/>
              </a:spcBef>
              <a:spcAft>
                <a:spcPts val="0"/>
              </a:spcAft>
              <a:buFontTx/>
              <a:buNone/>
              <a:defRPr sz="2800" b="0">
                <a:solidFill>
                  <a:schemeClr val="bg1"/>
                </a:solidFill>
              </a:defRPr>
            </a:lvl3pPr>
            <a:lvl4pPr marL="0" indent="0">
              <a:spcBef>
                <a:spcPts val="0"/>
              </a:spcBef>
              <a:spcAft>
                <a:spcPts val="0"/>
              </a:spcAft>
              <a:buFontTx/>
              <a:buNone/>
              <a:defRPr sz="2800" b="0">
                <a:solidFill>
                  <a:schemeClr val="bg1"/>
                </a:solidFill>
              </a:defRPr>
            </a:lvl4pPr>
            <a:lvl5pPr marL="0" indent="0">
              <a:spcBef>
                <a:spcPts val="0"/>
              </a:spcBef>
              <a:spcAft>
                <a:spcPts val="0"/>
              </a:spcAft>
              <a:buFontTx/>
              <a:buNone/>
              <a:defRPr sz="2800" b="0">
                <a:solidFill>
                  <a:schemeClr val="bg1"/>
                </a:solidFill>
              </a:defRPr>
            </a:lvl5pPr>
            <a:lvl6pPr marL="0" indent="0">
              <a:spcBef>
                <a:spcPts val="0"/>
              </a:spcBef>
              <a:spcAft>
                <a:spcPts val="0"/>
              </a:spcAft>
              <a:buFontTx/>
              <a:buNone/>
              <a:defRPr sz="2800" b="0">
                <a:solidFill>
                  <a:schemeClr val="bg1"/>
                </a:solidFill>
              </a:defRPr>
            </a:lvl6pPr>
            <a:lvl7pPr marL="0" indent="0">
              <a:spcBef>
                <a:spcPts val="0"/>
              </a:spcBef>
              <a:spcAft>
                <a:spcPts val="0"/>
              </a:spcAft>
              <a:buFontTx/>
              <a:buNone/>
              <a:defRPr sz="2800" b="0">
                <a:solidFill>
                  <a:schemeClr val="bg1"/>
                </a:solidFill>
              </a:defRPr>
            </a:lvl7pPr>
            <a:lvl8pPr marL="0" indent="0">
              <a:spcBef>
                <a:spcPts val="0"/>
              </a:spcBef>
              <a:spcAft>
                <a:spcPts val="0"/>
              </a:spcAft>
              <a:buFontTx/>
              <a:buNone/>
              <a:defRPr sz="2800" b="0">
                <a:solidFill>
                  <a:schemeClr val="bg1"/>
                </a:solidFill>
              </a:defRPr>
            </a:lvl8pPr>
            <a:lvl9pPr marL="0" indent="0">
              <a:spcBef>
                <a:spcPts val="0"/>
              </a:spcBef>
              <a:spcAft>
                <a:spcPts val="0"/>
              </a:spcAft>
              <a:buFontTx/>
              <a:buNone/>
              <a:defRPr sz="280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Tree>
    <p:extLst>
      <p:ext uri="{BB962C8B-B14F-4D97-AF65-F5344CB8AC3E}">
        <p14:creationId xmlns:p14="http://schemas.microsoft.com/office/powerpoint/2010/main" val="511666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 Activities_Blue">
    <p:spTree>
      <p:nvGrpSpPr>
        <p:cNvPr id="1" name=""/>
        <p:cNvGrpSpPr/>
        <p:nvPr/>
      </p:nvGrpSpPr>
      <p:grpSpPr>
        <a:xfrm>
          <a:off x="0" y="0"/>
          <a:ext cx="0" cy="0"/>
          <a:chOff x="0" y="0"/>
          <a:chExt cx="0" cy="0"/>
        </a:xfrm>
      </p:grpSpPr>
      <p:pic>
        <p:nvPicPr>
          <p:cNvPr id="97" name="Picture 96">
            <a:extLst>
              <a:ext uri="{FF2B5EF4-FFF2-40B4-BE49-F238E27FC236}">
                <a16:creationId xmlns:a16="http://schemas.microsoft.com/office/drawing/2014/main" id="{AA8B5260-071C-5731-1FAD-811144A9786A}"/>
              </a:ext>
            </a:extLst>
          </p:cNvPr>
          <p:cNvPicPr>
            <a:picLocks noChangeAspect="1"/>
          </p:cNvPicPr>
          <p:nvPr userDrawn="1"/>
        </p:nvPicPr>
        <p:blipFill>
          <a:blip r:embed="rId2"/>
          <a:srcRect t="7752" b="7752"/>
          <a:stretch/>
        </p:blipFill>
        <p:spPr>
          <a:xfrm>
            <a:off x="-1" y="0"/>
            <a:ext cx="15124113" cy="10688638"/>
          </a:xfrm>
          <a:prstGeom prst="rect">
            <a:avLst/>
          </a:prstGeom>
        </p:spPr>
      </p:pic>
      <p:sp>
        <p:nvSpPr>
          <p:cNvPr id="15" name="Rectangle: Top Corners Rounded 14">
            <a:extLst>
              <a:ext uri="{FF2B5EF4-FFF2-40B4-BE49-F238E27FC236}">
                <a16:creationId xmlns:a16="http://schemas.microsoft.com/office/drawing/2014/main" id="{8702D0E8-8D51-D5E8-71DA-5023556A61ED}"/>
              </a:ext>
            </a:extLst>
          </p:cNvPr>
          <p:cNvSpPr/>
          <p:nvPr userDrawn="1"/>
        </p:nvSpPr>
        <p:spPr>
          <a:xfrm flipV="1">
            <a:off x="39585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17" name="Rectangle: Top Corners Rounded 16">
            <a:extLst>
              <a:ext uri="{FF2B5EF4-FFF2-40B4-BE49-F238E27FC236}">
                <a16:creationId xmlns:a16="http://schemas.microsoft.com/office/drawing/2014/main" id="{3082789E-4721-8297-4A3B-C70E54651C3F}"/>
              </a:ext>
            </a:extLst>
          </p:cNvPr>
          <p:cNvSpPr/>
          <p:nvPr userDrawn="1"/>
        </p:nvSpPr>
        <p:spPr>
          <a:xfrm>
            <a:off x="395853" y="1982754"/>
            <a:ext cx="2735966" cy="607973"/>
          </a:xfrm>
          <a:prstGeom prst="round2SameRect">
            <a:avLst>
              <a:gd name="adj1" fmla="val 38601"/>
              <a:gd name="adj2" fmla="val 0"/>
            </a:avLst>
          </a:prstGeom>
          <a:solidFill>
            <a:srgbClr val="5BB1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14" name="Text Placeholder 13">
            <a:extLst>
              <a:ext uri="{FF2B5EF4-FFF2-40B4-BE49-F238E27FC236}">
                <a16:creationId xmlns:a16="http://schemas.microsoft.com/office/drawing/2014/main" id="{B19396EA-5C9E-5B1A-D7D1-3B47566B9887}"/>
              </a:ext>
            </a:extLst>
          </p:cNvPr>
          <p:cNvSpPr>
            <a:spLocks noGrp="1"/>
          </p:cNvSpPr>
          <p:nvPr userDrawn="1">
            <p:ph type="body" sz="quarter" idx="10"/>
          </p:nvPr>
        </p:nvSpPr>
        <p:spPr>
          <a:xfrm>
            <a:off x="541276" y="4203432"/>
            <a:ext cx="2466000" cy="5461560"/>
          </a:xfrm>
        </p:spPr>
        <p:txBody>
          <a:bodyPr/>
          <a:lstStyle>
            <a:lvl1pPr>
              <a:spcAft>
                <a:spcPts val="200"/>
              </a:spcAft>
              <a:defRPr>
                <a:solidFill>
                  <a:schemeClr val="accent2"/>
                </a:solidFill>
              </a:defRPr>
            </a:lvl1pPr>
            <a:lvl2pPr>
              <a:spcBef>
                <a:spcPts val="200"/>
              </a:spcBef>
              <a:spcAft>
                <a:spcPts val="0"/>
              </a:spcAft>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9" name="Picture Placeholder 8">
            <a:extLst>
              <a:ext uri="{FF2B5EF4-FFF2-40B4-BE49-F238E27FC236}">
                <a16:creationId xmlns:a16="http://schemas.microsoft.com/office/drawing/2014/main" id="{CBB69079-CF36-E0F5-C4E7-6BBFBFC52FCA}"/>
              </a:ext>
            </a:extLst>
          </p:cNvPr>
          <p:cNvSpPr>
            <a:spLocks noGrp="1"/>
          </p:cNvSpPr>
          <p:nvPr userDrawn="1">
            <p:ph type="pic" sz="quarter" idx="12" hasCustomPrompt="1"/>
          </p:nvPr>
        </p:nvSpPr>
        <p:spPr>
          <a:xfrm>
            <a:off x="541276" y="2684545"/>
            <a:ext cx="2466000" cy="1404000"/>
          </a:xfrm>
        </p:spPr>
        <p:txBody>
          <a:bodyPr/>
          <a:lstStyle>
            <a:lvl1pPr>
              <a:defRPr>
                <a:solidFill>
                  <a:schemeClr val="accent2"/>
                </a:solidFill>
              </a:defRPr>
            </a:lvl1pPr>
          </a:lstStyle>
          <a:p>
            <a:r>
              <a:rPr lang="en-US" dirty="0"/>
              <a:t>Click icon to insert image</a:t>
            </a:r>
            <a:endParaRPr lang="en-AU" dirty="0"/>
          </a:p>
        </p:txBody>
      </p:sp>
      <p:pic>
        <p:nvPicPr>
          <p:cNvPr id="76" name="Picture 75" descr="A purple circle with white text and a green heart&#10;&#10;AI-generated content may be incorrect.">
            <a:extLst>
              <a:ext uri="{FF2B5EF4-FFF2-40B4-BE49-F238E27FC236}">
                <a16:creationId xmlns:a16="http://schemas.microsoft.com/office/drawing/2014/main" id="{78F65C2E-EFEC-AFE6-E383-35C261109EB8}"/>
              </a:ext>
            </a:extLst>
          </p:cNvPr>
          <p:cNvPicPr>
            <a:picLocks noChangeAspect="1"/>
          </p:cNvPicPr>
          <p:nvPr userDrawn="1"/>
        </p:nvPicPr>
        <p:blipFill>
          <a:blip r:embed="rId3"/>
          <a:stretch>
            <a:fillRect/>
          </a:stretch>
        </p:blipFill>
        <p:spPr>
          <a:xfrm>
            <a:off x="14310697" y="10027527"/>
            <a:ext cx="411778" cy="411778"/>
          </a:xfrm>
          <a:prstGeom prst="rect">
            <a:avLst/>
          </a:prstGeom>
        </p:spPr>
      </p:pic>
      <p:sp>
        <p:nvSpPr>
          <p:cNvPr id="77" name="TextBox 76">
            <a:extLst>
              <a:ext uri="{FF2B5EF4-FFF2-40B4-BE49-F238E27FC236}">
                <a16:creationId xmlns:a16="http://schemas.microsoft.com/office/drawing/2014/main" id="{3FAA1435-7C22-6809-2C62-F98B80434B0E}"/>
              </a:ext>
            </a:extLst>
          </p:cNvPr>
          <p:cNvSpPr txBox="1"/>
          <p:nvPr userDrawn="1"/>
        </p:nvSpPr>
        <p:spPr>
          <a:xfrm>
            <a:off x="13847087" y="10117383"/>
            <a:ext cx="526978" cy="276999"/>
          </a:xfrm>
          <a:prstGeom prst="rect">
            <a:avLst/>
          </a:prstGeom>
          <a:noFill/>
        </p:spPr>
        <p:txBody>
          <a:bodyPr wrap="square" lIns="0" tIns="0" rIns="0" bIns="0" rtlCol="0">
            <a:spAutoFit/>
          </a:bodyPr>
          <a:lstStyle/>
          <a:p>
            <a:r>
              <a:rPr lang="en-AU" sz="600" dirty="0">
                <a:solidFill>
                  <a:schemeClr val="bg1"/>
                </a:solidFill>
              </a:rPr>
              <a:t>Registered</a:t>
            </a:r>
            <a:br>
              <a:rPr lang="en-AU" sz="600" dirty="0">
                <a:solidFill>
                  <a:schemeClr val="bg1"/>
                </a:solidFill>
              </a:rPr>
            </a:br>
            <a:r>
              <a:rPr lang="en-AU" sz="600" dirty="0">
                <a:solidFill>
                  <a:schemeClr val="bg1"/>
                </a:solidFill>
              </a:rPr>
              <a:t>NDIS</a:t>
            </a:r>
            <a:br>
              <a:rPr lang="en-AU" sz="600" dirty="0">
                <a:solidFill>
                  <a:schemeClr val="bg1"/>
                </a:solidFill>
              </a:rPr>
            </a:br>
            <a:r>
              <a:rPr lang="en-AU" sz="600" dirty="0">
                <a:solidFill>
                  <a:schemeClr val="bg1"/>
                </a:solidFill>
              </a:rPr>
              <a:t>Provider</a:t>
            </a:r>
          </a:p>
        </p:txBody>
      </p:sp>
      <p:sp>
        <p:nvSpPr>
          <p:cNvPr id="78" name="Text Placeholder 13">
            <a:extLst>
              <a:ext uri="{FF2B5EF4-FFF2-40B4-BE49-F238E27FC236}">
                <a16:creationId xmlns:a16="http://schemas.microsoft.com/office/drawing/2014/main" id="{3204ACE7-AAA6-F1D5-F781-57B5A301AF64}"/>
              </a:ext>
            </a:extLst>
          </p:cNvPr>
          <p:cNvSpPr>
            <a:spLocks noGrp="1"/>
          </p:cNvSpPr>
          <p:nvPr userDrawn="1">
            <p:ph type="body" sz="quarter" idx="28"/>
          </p:nvPr>
        </p:nvSpPr>
        <p:spPr>
          <a:xfrm>
            <a:off x="413230" y="10117383"/>
            <a:ext cx="5292000" cy="448954"/>
          </a:xfrm>
        </p:spPr>
        <p:txBody>
          <a:bodyPr/>
          <a:lstStyle>
            <a:lvl1pPr>
              <a:spcBef>
                <a:spcPts val="0"/>
              </a:spcBef>
              <a:spcAft>
                <a:spcPts val="200"/>
              </a:spcAft>
              <a:buFontTx/>
              <a:buNone/>
              <a:defRPr sz="1400" b="1">
                <a:solidFill>
                  <a:schemeClr val="bg1"/>
                </a:solidFill>
              </a:defRPr>
            </a:lvl1pPr>
            <a:lvl2pPr>
              <a:spcBef>
                <a:spcPts val="0"/>
              </a:spcBef>
              <a:spcAft>
                <a:spcPts val="0"/>
              </a:spcAft>
              <a:buFontTx/>
              <a:buNone/>
              <a:defRPr sz="1150" b="0">
                <a:solidFill>
                  <a:schemeClr val="bg1"/>
                </a:solidFill>
              </a:defRPr>
            </a:lvl2pPr>
            <a:lvl3pPr>
              <a:spcBef>
                <a:spcPts val="0"/>
              </a:spcBef>
              <a:spcAft>
                <a:spcPts val="0"/>
              </a:spcAft>
              <a:buFontTx/>
              <a:buNone/>
              <a:defRPr sz="1150" b="0">
                <a:solidFill>
                  <a:schemeClr val="bg1"/>
                </a:solidFill>
              </a:defRPr>
            </a:lvl3pPr>
            <a:lvl4pPr marL="0" indent="0">
              <a:spcBef>
                <a:spcPts val="0"/>
              </a:spcBef>
              <a:spcAft>
                <a:spcPts val="0"/>
              </a:spcAft>
              <a:buFontTx/>
              <a:buNone/>
              <a:defRPr sz="1150" b="0">
                <a:solidFill>
                  <a:schemeClr val="bg1"/>
                </a:solidFill>
              </a:defRPr>
            </a:lvl4pPr>
            <a:lvl5pPr marL="0" indent="0">
              <a:spcBef>
                <a:spcPts val="0"/>
              </a:spcBef>
              <a:spcAft>
                <a:spcPts val="0"/>
              </a:spcAft>
              <a:buFontTx/>
              <a:buNone/>
              <a:defRPr sz="1150" b="0">
                <a:solidFill>
                  <a:schemeClr val="bg1"/>
                </a:solidFill>
              </a:defRPr>
            </a:lvl5pPr>
            <a:lvl6pPr marL="0" indent="0">
              <a:spcBef>
                <a:spcPts val="0"/>
              </a:spcBef>
              <a:spcAft>
                <a:spcPts val="0"/>
              </a:spcAft>
              <a:buFontTx/>
              <a:buNone/>
              <a:defRPr sz="1150" b="0">
                <a:solidFill>
                  <a:schemeClr val="bg1"/>
                </a:solidFill>
              </a:defRPr>
            </a:lvl6pPr>
            <a:lvl7pPr marL="0" indent="0">
              <a:spcBef>
                <a:spcPts val="0"/>
              </a:spcBef>
              <a:spcAft>
                <a:spcPts val="0"/>
              </a:spcAft>
              <a:buFontTx/>
              <a:buNone/>
              <a:defRPr sz="1150" b="0">
                <a:solidFill>
                  <a:schemeClr val="bg1"/>
                </a:solidFill>
              </a:defRPr>
            </a:lvl7pPr>
            <a:lvl8pPr marL="0" indent="0">
              <a:spcBef>
                <a:spcPts val="0"/>
              </a:spcBef>
              <a:spcAft>
                <a:spcPts val="0"/>
              </a:spcAft>
              <a:buFontTx/>
              <a:buNone/>
              <a:defRPr sz="1150" b="0">
                <a:solidFill>
                  <a:schemeClr val="bg1"/>
                </a:solidFill>
              </a:defRPr>
            </a:lvl8pPr>
            <a:lvl9pPr marL="0" indent="0">
              <a:spcBef>
                <a:spcPts val="0"/>
              </a:spcBef>
              <a:spcAft>
                <a:spcPts val="0"/>
              </a:spcAft>
              <a:buFontTx/>
              <a:buNone/>
              <a:defRPr sz="115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38" name="Rectangle: Top Corners Rounded 37">
            <a:extLst>
              <a:ext uri="{FF2B5EF4-FFF2-40B4-BE49-F238E27FC236}">
                <a16:creationId xmlns:a16="http://schemas.microsoft.com/office/drawing/2014/main" id="{29C5ECA3-E8D5-36D9-223C-78EE3E2DEB51}"/>
              </a:ext>
            </a:extLst>
          </p:cNvPr>
          <p:cNvSpPr/>
          <p:nvPr userDrawn="1"/>
        </p:nvSpPr>
        <p:spPr>
          <a:xfrm flipV="1">
            <a:off x="119934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39" name="Rectangle: Top Corners Rounded 38">
            <a:extLst>
              <a:ext uri="{FF2B5EF4-FFF2-40B4-BE49-F238E27FC236}">
                <a16:creationId xmlns:a16="http://schemas.microsoft.com/office/drawing/2014/main" id="{F2932CDE-802B-76E9-E8AF-44A7286E11E2}"/>
              </a:ext>
            </a:extLst>
          </p:cNvPr>
          <p:cNvSpPr/>
          <p:nvPr userDrawn="1"/>
        </p:nvSpPr>
        <p:spPr>
          <a:xfrm>
            <a:off x="11993493" y="1982754"/>
            <a:ext cx="2735966" cy="607973"/>
          </a:xfrm>
          <a:prstGeom prst="round2SameRect">
            <a:avLst>
              <a:gd name="adj1" fmla="val 38601"/>
              <a:gd name="adj2" fmla="val 0"/>
            </a:avLst>
          </a:prstGeom>
          <a:solidFill>
            <a:srgbClr val="5BB1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0" name="Text Placeholder 13">
            <a:extLst>
              <a:ext uri="{FF2B5EF4-FFF2-40B4-BE49-F238E27FC236}">
                <a16:creationId xmlns:a16="http://schemas.microsoft.com/office/drawing/2014/main" id="{8D689B32-2E39-014E-9071-A4A1758D7F70}"/>
              </a:ext>
            </a:extLst>
          </p:cNvPr>
          <p:cNvSpPr>
            <a:spLocks noGrp="1"/>
          </p:cNvSpPr>
          <p:nvPr>
            <p:ph type="body" sz="quarter" idx="30"/>
          </p:nvPr>
        </p:nvSpPr>
        <p:spPr>
          <a:xfrm>
            <a:off x="12138916" y="4203432"/>
            <a:ext cx="2466000" cy="5461560"/>
          </a:xfrm>
        </p:spPr>
        <p:txBody>
          <a:bodyPr/>
          <a:lstStyle>
            <a:lvl1pPr>
              <a:spcAft>
                <a:spcPts val="200"/>
              </a:spcAft>
              <a:defRPr>
                <a:solidFill>
                  <a:schemeClr val="accent2"/>
                </a:solidFill>
              </a:defRPr>
            </a:lvl1pPr>
            <a:lvl2pPr>
              <a:spcBef>
                <a:spcPts val="200"/>
              </a:spcBef>
              <a:spcAft>
                <a:spcPts val="0"/>
              </a:spcAft>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1" name="Picture Placeholder 8">
            <a:extLst>
              <a:ext uri="{FF2B5EF4-FFF2-40B4-BE49-F238E27FC236}">
                <a16:creationId xmlns:a16="http://schemas.microsoft.com/office/drawing/2014/main" id="{407FD854-71BA-8E67-9A94-FDAE09EA21BE}"/>
              </a:ext>
            </a:extLst>
          </p:cNvPr>
          <p:cNvSpPr>
            <a:spLocks noGrp="1"/>
          </p:cNvSpPr>
          <p:nvPr>
            <p:ph type="pic" sz="quarter" idx="31" hasCustomPrompt="1"/>
          </p:nvPr>
        </p:nvSpPr>
        <p:spPr>
          <a:xfrm>
            <a:off x="121389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2"/>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42" name="Rectangle: Top Corners Rounded 41">
            <a:extLst>
              <a:ext uri="{FF2B5EF4-FFF2-40B4-BE49-F238E27FC236}">
                <a16:creationId xmlns:a16="http://schemas.microsoft.com/office/drawing/2014/main" id="{4A3D55DC-1657-6966-88E3-6C1978D16809}"/>
              </a:ext>
            </a:extLst>
          </p:cNvPr>
          <p:cNvSpPr/>
          <p:nvPr userDrawn="1"/>
        </p:nvSpPr>
        <p:spPr>
          <a:xfrm flipV="1">
            <a:off x="3301060"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3" name="Rectangle: Top Corners Rounded 42">
            <a:extLst>
              <a:ext uri="{FF2B5EF4-FFF2-40B4-BE49-F238E27FC236}">
                <a16:creationId xmlns:a16="http://schemas.microsoft.com/office/drawing/2014/main" id="{B64BC967-27FB-0467-EE10-24000AA04453}"/>
              </a:ext>
            </a:extLst>
          </p:cNvPr>
          <p:cNvSpPr/>
          <p:nvPr userDrawn="1"/>
        </p:nvSpPr>
        <p:spPr>
          <a:xfrm>
            <a:off x="3301060" y="1982754"/>
            <a:ext cx="2735966" cy="607973"/>
          </a:xfrm>
          <a:prstGeom prst="round2SameRect">
            <a:avLst>
              <a:gd name="adj1" fmla="val 38601"/>
              <a:gd name="adj2" fmla="val 0"/>
            </a:avLst>
          </a:prstGeom>
          <a:solidFill>
            <a:srgbClr val="5BB1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4" name="Text Placeholder 13">
            <a:extLst>
              <a:ext uri="{FF2B5EF4-FFF2-40B4-BE49-F238E27FC236}">
                <a16:creationId xmlns:a16="http://schemas.microsoft.com/office/drawing/2014/main" id="{BE5C4C03-1C6D-4D15-FF35-08002494182B}"/>
              </a:ext>
            </a:extLst>
          </p:cNvPr>
          <p:cNvSpPr>
            <a:spLocks noGrp="1"/>
          </p:cNvSpPr>
          <p:nvPr>
            <p:ph type="body" sz="quarter" idx="32"/>
          </p:nvPr>
        </p:nvSpPr>
        <p:spPr>
          <a:xfrm>
            <a:off x="3446483" y="4203432"/>
            <a:ext cx="2466000" cy="5461560"/>
          </a:xfrm>
        </p:spPr>
        <p:txBody>
          <a:bodyPr/>
          <a:lstStyle>
            <a:lvl1pPr>
              <a:spcAft>
                <a:spcPts val="200"/>
              </a:spcAft>
              <a:defRPr>
                <a:solidFill>
                  <a:schemeClr val="accent2"/>
                </a:solidFill>
              </a:defRPr>
            </a:lvl1pPr>
            <a:lvl2pPr>
              <a:spcBef>
                <a:spcPts val="200"/>
              </a:spcBef>
              <a:spcAft>
                <a:spcPts val="0"/>
              </a:spcAft>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7" name="Picture Placeholder 8">
            <a:extLst>
              <a:ext uri="{FF2B5EF4-FFF2-40B4-BE49-F238E27FC236}">
                <a16:creationId xmlns:a16="http://schemas.microsoft.com/office/drawing/2014/main" id="{BE8B347D-7FDF-F486-9BEA-D815C673892A}"/>
              </a:ext>
            </a:extLst>
          </p:cNvPr>
          <p:cNvSpPr>
            <a:spLocks noGrp="1"/>
          </p:cNvSpPr>
          <p:nvPr>
            <p:ph type="pic" sz="quarter" idx="33" hasCustomPrompt="1"/>
          </p:nvPr>
        </p:nvSpPr>
        <p:spPr>
          <a:xfrm>
            <a:off x="3446483"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2"/>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59" name="Rectangle: Top Corners Rounded 58">
            <a:extLst>
              <a:ext uri="{FF2B5EF4-FFF2-40B4-BE49-F238E27FC236}">
                <a16:creationId xmlns:a16="http://schemas.microsoft.com/office/drawing/2014/main" id="{966310CC-6239-ACCA-AE95-C9B6DBEAB56A}"/>
              </a:ext>
            </a:extLst>
          </p:cNvPr>
          <p:cNvSpPr/>
          <p:nvPr userDrawn="1"/>
        </p:nvSpPr>
        <p:spPr>
          <a:xfrm flipV="1">
            <a:off x="62022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60" name="Rectangle: Top Corners Rounded 59">
            <a:extLst>
              <a:ext uri="{FF2B5EF4-FFF2-40B4-BE49-F238E27FC236}">
                <a16:creationId xmlns:a16="http://schemas.microsoft.com/office/drawing/2014/main" id="{A17C04DB-7762-E78F-C843-9096D1D5EEDA}"/>
              </a:ext>
            </a:extLst>
          </p:cNvPr>
          <p:cNvSpPr/>
          <p:nvPr userDrawn="1"/>
        </p:nvSpPr>
        <p:spPr>
          <a:xfrm>
            <a:off x="6202293" y="1982754"/>
            <a:ext cx="2735966" cy="607973"/>
          </a:xfrm>
          <a:prstGeom prst="round2SameRect">
            <a:avLst>
              <a:gd name="adj1" fmla="val 38601"/>
              <a:gd name="adj2" fmla="val 0"/>
            </a:avLst>
          </a:prstGeom>
          <a:solidFill>
            <a:srgbClr val="5BB1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61" name="Text Placeholder 13">
            <a:extLst>
              <a:ext uri="{FF2B5EF4-FFF2-40B4-BE49-F238E27FC236}">
                <a16:creationId xmlns:a16="http://schemas.microsoft.com/office/drawing/2014/main" id="{200E89D1-436D-E25E-13A5-86AD757CA88F}"/>
              </a:ext>
            </a:extLst>
          </p:cNvPr>
          <p:cNvSpPr>
            <a:spLocks noGrp="1"/>
          </p:cNvSpPr>
          <p:nvPr>
            <p:ph type="body" sz="quarter" idx="34"/>
          </p:nvPr>
        </p:nvSpPr>
        <p:spPr>
          <a:xfrm>
            <a:off x="6347716" y="4203432"/>
            <a:ext cx="2466000" cy="5461560"/>
          </a:xfrm>
        </p:spPr>
        <p:txBody>
          <a:bodyPr/>
          <a:lstStyle>
            <a:lvl1pPr>
              <a:spcAft>
                <a:spcPts val="200"/>
              </a:spcAft>
              <a:defRPr>
                <a:solidFill>
                  <a:schemeClr val="accent2"/>
                </a:solidFill>
              </a:defRPr>
            </a:lvl1pPr>
            <a:lvl2pPr>
              <a:spcBef>
                <a:spcPts val="200"/>
              </a:spcBef>
              <a:spcAft>
                <a:spcPts val="0"/>
              </a:spcAft>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2" name="Picture Placeholder 8">
            <a:extLst>
              <a:ext uri="{FF2B5EF4-FFF2-40B4-BE49-F238E27FC236}">
                <a16:creationId xmlns:a16="http://schemas.microsoft.com/office/drawing/2014/main" id="{34AF4296-04D9-7905-3908-4492CD2BB0FC}"/>
              </a:ext>
            </a:extLst>
          </p:cNvPr>
          <p:cNvSpPr>
            <a:spLocks noGrp="1"/>
          </p:cNvSpPr>
          <p:nvPr>
            <p:ph type="pic" sz="quarter" idx="35" hasCustomPrompt="1"/>
          </p:nvPr>
        </p:nvSpPr>
        <p:spPr>
          <a:xfrm>
            <a:off x="63477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2"/>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63" name="Rectangle: Top Corners Rounded 62">
            <a:extLst>
              <a:ext uri="{FF2B5EF4-FFF2-40B4-BE49-F238E27FC236}">
                <a16:creationId xmlns:a16="http://schemas.microsoft.com/office/drawing/2014/main" id="{04B63AB6-89B7-F935-6954-A5C65482F707}"/>
              </a:ext>
            </a:extLst>
          </p:cNvPr>
          <p:cNvSpPr/>
          <p:nvPr userDrawn="1"/>
        </p:nvSpPr>
        <p:spPr>
          <a:xfrm flipV="1">
            <a:off x="90978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81" name="Rectangle: Top Corners Rounded 80">
            <a:extLst>
              <a:ext uri="{FF2B5EF4-FFF2-40B4-BE49-F238E27FC236}">
                <a16:creationId xmlns:a16="http://schemas.microsoft.com/office/drawing/2014/main" id="{EC818B89-B910-F81A-3D13-092E670D313C}"/>
              </a:ext>
            </a:extLst>
          </p:cNvPr>
          <p:cNvSpPr/>
          <p:nvPr userDrawn="1"/>
        </p:nvSpPr>
        <p:spPr>
          <a:xfrm>
            <a:off x="9097893" y="1982754"/>
            <a:ext cx="2735966" cy="607973"/>
          </a:xfrm>
          <a:prstGeom prst="round2SameRect">
            <a:avLst>
              <a:gd name="adj1" fmla="val 38601"/>
              <a:gd name="adj2" fmla="val 0"/>
            </a:avLst>
          </a:prstGeom>
          <a:solidFill>
            <a:srgbClr val="5BB1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82" name="Text Placeholder 13">
            <a:extLst>
              <a:ext uri="{FF2B5EF4-FFF2-40B4-BE49-F238E27FC236}">
                <a16:creationId xmlns:a16="http://schemas.microsoft.com/office/drawing/2014/main" id="{F1E39E70-CDC9-3F29-AA47-E6C54883127F}"/>
              </a:ext>
            </a:extLst>
          </p:cNvPr>
          <p:cNvSpPr>
            <a:spLocks noGrp="1"/>
          </p:cNvSpPr>
          <p:nvPr>
            <p:ph type="body" sz="quarter" idx="36"/>
          </p:nvPr>
        </p:nvSpPr>
        <p:spPr>
          <a:xfrm>
            <a:off x="9243316" y="4203432"/>
            <a:ext cx="2466000" cy="5461560"/>
          </a:xfrm>
        </p:spPr>
        <p:txBody>
          <a:bodyPr/>
          <a:lstStyle>
            <a:lvl1pPr>
              <a:spcAft>
                <a:spcPts val="200"/>
              </a:spcAft>
              <a:defRPr>
                <a:solidFill>
                  <a:schemeClr val="accent2"/>
                </a:solidFill>
              </a:defRPr>
            </a:lvl1pPr>
            <a:lvl2pPr>
              <a:spcBef>
                <a:spcPts val="200"/>
              </a:spcBef>
              <a:spcAft>
                <a:spcPts val="0"/>
              </a:spcAft>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83" name="Picture Placeholder 8">
            <a:extLst>
              <a:ext uri="{FF2B5EF4-FFF2-40B4-BE49-F238E27FC236}">
                <a16:creationId xmlns:a16="http://schemas.microsoft.com/office/drawing/2014/main" id="{B41ED425-2E4E-ED07-2263-BFF56D521632}"/>
              </a:ext>
            </a:extLst>
          </p:cNvPr>
          <p:cNvSpPr>
            <a:spLocks noGrp="1"/>
          </p:cNvSpPr>
          <p:nvPr>
            <p:ph type="pic" sz="quarter" idx="37" hasCustomPrompt="1"/>
          </p:nvPr>
        </p:nvSpPr>
        <p:spPr>
          <a:xfrm>
            <a:off x="92433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2"/>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88" name="Text Placeholder 13">
            <a:extLst>
              <a:ext uri="{FF2B5EF4-FFF2-40B4-BE49-F238E27FC236}">
                <a16:creationId xmlns:a16="http://schemas.microsoft.com/office/drawing/2014/main" id="{18FF1FC4-DD92-0847-14BB-604315326DDF}"/>
              </a:ext>
            </a:extLst>
          </p:cNvPr>
          <p:cNvSpPr>
            <a:spLocks noGrp="1"/>
          </p:cNvSpPr>
          <p:nvPr>
            <p:ph type="body" sz="quarter" idx="15"/>
          </p:nvPr>
        </p:nvSpPr>
        <p:spPr>
          <a:xfrm>
            <a:off x="407988"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89" name="Text Placeholder 13">
            <a:extLst>
              <a:ext uri="{FF2B5EF4-FFF2-40B4-BE49-F238E27FC236}">
                <a16:creationId xmlns:a16="http://schemas.microsoft.com/office/drawing/2014/main" id="{66920475-FEF2-0821-0BC0-EE9260E1DAA2}"/>
              </a:ext>
            </a:extLst>
          </p:cNvPr>
          <p:cNvSpPr>
            <a:spLocks noGrp="1"/>
          </p:cNvSpPr>
          <p:nvPr>
            <p:ph type="body" sz="quarter" idx="38"/>
          </p:nvPr>
        </p:nvSpPr>
        <p:spPr>
          <a:xfrm>
            <a:off x="3318695"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0" name="Text Placeholder 13">
            <a:extLst>
              <a:ext uri="{FF2B5EF4-FFF2-40B4-BE49-F238E27FC236}">
                <a16:creationId xmlns:a16="http://schemas.microsoft.com/office/drawing/2014/main" id="{8D93734A-B267-BF85-566A-87D7F34101E8}"/>
              </a:ext>
            </a:extLst>
          </p:cNvPr>
          <p:cNvSpPr>
            <a:spLocks noGrp="1"/>
          </p:cNvSpPr>
          <p:nvPr>
            <p:ph type="body" sz="quarter" idx="39"/>
          </p:nvPr>
        </p:nvSpPr>
        <p:spPr>
          <a:xfrm>
            <a:off x="6202836"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1" name="Text Placeholder 13">
            <a:extLst>
              <a:ext uri="{FF2B5EF4-FFF2-40B4-BE49-F238E27FC236}">
                <a16:creationId xmlns:a16="http://schemas.microsoft.com/office/drawing/2014/main" id="{85266CF8-2267-2229-C4C9-65DEE4C99F7B}"/>
              </a:ext>
            </a:extLst>
          </p:cNvPr>
          <p:cNvSpPr>
            <a:spLocks noGrp="1"/>
          </p:cNvSpPr>
          <p:nvPr>
            <p:ph type="body" sz="quarter" idx="40"/>
          </p:nvPr>
        </p:nvSpPr>
        <p:spPr>
          <a:xfrm>
            <a:off x="9097893"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2" name="Text Placeholder 13">
            <a:extLst>
              <a:ext uri="{FF2B5EF4-FFF2-40B4-BE49-F238E27FC236}">
                <a16:creationId xmlns:a16="http://schemas.microsoft.com/office/drawing/2014/main" id="{BAD811BD-EF5B-D47C-D75B-50C15BEBE0E9}"/>
              </a:ext>
            </a:extLst>
          </p:cNvPr>
          <p:cNvSpPr>
            <a:spLocks noGrp="1"/>
          </p:cNvSpPr>
          <p:nvPr>
            <p:ph type="body" sz="quarter" idx="41"/>
          </p:nvPr>
        </p:nvSpPr>
        <p:spPr>
          <a:xfrm>
            <a:off x="11993493"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3" name="Title 8">
            <a:extLst>
              <a:ext uri="{FF2B5EF4-FFF2-40B4-BE49-F238E27FC236}">
                <a16:creationId xmlns:a16="http://schemas.microsoft.com/office/drawing/2014/main" id="{2EA6E923-BB3A-1E06-1333-2B98690F2EEC}"/>
              </a:ext>
            </a:extLst>
          </p:cNvPr>
          <p:cNvSpPr>
            <a:spLocks noGrp="1"/>
          </p:cNvSpPr>
          <p:nvPr>
            <p:ph type="title"/>
          </p:nvPr>
        </p:nvSpPr>
        <p:spPr>
          <a:xfrm>
            <a:off x="407988" y="449898"/>
            <a:ext cx="3958713" cy="494646"/>
          </a:xfrm>
        </p:spPr>
        <p:txBody>
          <a:bodyPr/>
          <a:lstStyle>
            <a:lvl1pPr>
              <a:defRPr>
                <a:solidFill>
                  <a:schemeClr val="bg1"/>
                </a:solidFill>
              </a:defRPr>
            </a:lvl1pPr>
          </a:lstStyle>
          <a:p>
            <a:r>
              <a:rPr lang="en-US" noProof="0"/>
              <a:t>Click to edit Master title style</a:t>
            </a:r>
            <a:endParaRPr lang="en-AU" noProof="0" dirty="0"/>
          </a:p>
        </p:txBody>
      </p:sp>
      <p:pic>
        <p:nvPicPr>
          <p:cNvPr id="94" name="Picture 93" descr="A white tree with people and leaves&#10;&#10;AI-generated content may be incorrect.">
            <a:extLst>
              <a:ext uri="{FF2B5EF4-FFF2-40B4-BE49-F238E27FC236}">
                <a16:creationId xmlns:a16="http://schemas.microsoft.com/office/drawing/2014/main" id="{592A1490-1091-E7A6-88BB-02C0DE78823C}"/>
              </a:ext>
            </a:extLst>
          </p:cNvPr>
          <p:cNvPicPr>
            <a:picLocks noChangeAspect="1"/>
          </p:cNvPicPr>
          <p:nvPr userDrawn="1"/>
        </p:nvPicPr>
        <p:blipFill>
          <a:blip r:embed="rId4"/>
          <a:stretch>
            <a:fillRect/>
          </a:stretch>
        </p:blipFill>
        <p:spPr>
          <a:xfrm>
            <a:off x="13708870" y="296139"/>
            <a:ext cx="990600" cy="1272921"/>
          </a:xfrm>
          <a:prstGeom prst="rect">
            <a:avLst/>
          </a:prstGeom>
        </p:spPr>
      </p:pic>
      <p:sp>
        <p:nvSpPr>
          <p:cNvPr id="96" name="Text Placeholder 13">
            <a:extLst>
              <a:ext uri="{FF2B5EF4-FFF2-40B4-BE49-F238E27FC236}">
                <a16:creationId xmlns:a16="http://schemas.microsoft.com/office/drawing/2014/main" id="{9A8C10EF-DC9B-6092-6BBF-2818F3BCBD4C}"/>
              </a:ext>
            </a:extLst>
          </p:cNvPr>
          <p:cNvSpPr>
            <a:spLocks noGrp="1"/>
          </p:cNvSpPr>
          <p:nvPr>
            <p:ph type="body" sz="quarter" idx="14"/>
          </p:nvPr>
        </p:nvSpPr>
        <p:spPr>
          <a:xfrm>
            <a:off x="436089" y="961175"/>
            <a:ext cx="10051292" cy="936000"/>
          </a:xfrm>
        </p:spPr>
        <p:txBody>
          <a:bodyPr/>
          <a:lstStyle>
            <a:lvl1pPr>
              <a:spcBef>
                <a:spcPts val="0"/>
              </a:spcBef>
              <a:spcAft>
                <a:spcPts val="150"/>
              </a:spcAft>
              <a:buFontTx/>
              <a:buNone/>
              <a:defRPr sz="2200" b="1">
                <a:solidFill>
                  <a:schemeClr val="bg1"/>
                </a:solidFill>
              </a:defRPr>
            </a:lvl1pPr>
            <a:lvl2pPr>
              <a:spcBef>
                <a:spcPts val="0"/>
              </a:spcBef>
              <a:spcAft>
                <a:spcPts val="150"/>
              </a:spcAft>
              <a:buFontTx/>
              <a:buNone/>
              <a:defRPr sz="1600" b="0">
                <a:solidFill>
                  <a:schemeClr val="bg1"/>
                </a:solidFill>
              </a:defRPr>
            </a:lvl2pPr>
            <a:lvl3pPr>
              <a:spcBef>
                <a:spcPts val="0"/>
              </a:spcBef>
              <a:spcAft>
                <a:spcPts val="150"/>
              </a:spcAft>
              <a:buFontTx/>
              <a:buNone/>
              <a:defRPr sz="1600" b="0">
                <a:solidFill>
                  <a:schemeClr val="bg1"/>
                </a:solidFill>
              </a:defRPr>
            </a:lvl3pPr>
            <a:lvl4pPr marL="0" indent="0">
              <a:spcBef>
                <a:spcPts val="0"/>
              </a:spcBef>
              <a:spcAft>
                <a:spcPts val="150"/>
              </a:spcAft>
              <a:buFontTx/>
              <a:buNone/>
              <a:defRPr sz="1600" b="0">
                <a:solidFill>
                  <a:schemeClr val="bg1"/>
                </a:solidFill>
              </a:defRPr>
            </a:lvl4pPr>
            <a:lvl5pPr marL="0" indent="0">
              <a:spcBef>
                <a:spcPts val="0"/>
              </a:spcBef>
              <a:spcAft>
                <a:spcPts val="150"/>
              </a:spcAft>
              <a:buFontTx/>
              <a:buNone/>
              <a:defRPr sz="1600" b="0">
                <a:solidFill>
                  <a:schemeClr val="bg1"/>
                </a:solidFill>
              </a:defRPr>
            </a:lvl5pPr>
            <a:lvl6pPr marL="0" indent="0">
              <a:spcBef>
                <a:spcPts val="0"/>
              </a:spcBef>
              <a:spcAft>
                <a:spcPts val="150"/>
              </a:spcAft>
              <a:buFontTx/>
              <a:buNone/>
              <a:defRPr sz="1600" b="0">
                <a:solidFill>
                  <a:schemeClr val="bg1"/>
                </a:solidFill>
              </a:defRPr>
            </a:lvl6pPr>
            <a:lvl7pPr marL="0" indent="0">
              <a:spcBef>
                <a:spcPts val="0"/>
              </a:spcBef>
              <a:spcAft>
                <a:spcPts val="150"/>
              </a:spcAft>
              <a:buFontTx/>
              <a:buNone/>
              <a:defRPr sz="1600" b="0">
                <a:solidFill>
                  <a:schemeClr val="bg1"/>
                </a:solidFill>
              </a:defRPr>
            </a:lvl7pPr>
            <a:lvl8pPr marL="0" indent="0">
              <a:spcBef>
                <a:spcPts val="0"/>
              </a:spcBef>
              <a:spcAft>
                <a:spcPts val="150"/>
              </a:spcAft>
              <a:buFontTx/>
              <a:buNone/>
              <a:defRPr sz="1600" b="0">
                <a:solidFill>
                  <a:schemeClr val="bg1"/>
                </a:solidFill>
              </a:defRPr>
            </a:lvl8pPr>
            <a:lvl9pPr marL="0" indent="0">
              <a:spcBef>
                <a:spcPts val="0"/>
              </a:spcBef>
              <a:spcAft>
                <a:spcPts val="150"/>
              </a:spcAft>
              <a:buFontTx/>
              <a:buNone/>
              <a:defRPr sz="160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8" name="Text Placeholder 13">
            <a:extLst>
              <a:ext uri="{FF2B5EF4-FFF2-40B4-BE49-F238E27FC236}">
                <a16:creationId xmlns:a16="http://schemas.microsoft.com/office/drawing/2014/main" id="{97B94983-E8FE-E769-3F94-218D1A89E9B0}"/>
              </a:ext>
            </a:extLst>
          </p:cNvPr>
          <p:cNvSpPr>
            <a:spLocks noGrp="1"/>
          </p:cNvSpPr>
          <p:nvPr>
            <p:ph type="body" sz="quarter" idx="13"/>
          </p:nvPr>
        </p:nvSpPr>
        <p:spPr>
          <a:xfrm>
            <a:off x="4411706" y="446089"/>
            <a:ext cx="6075675" cy="498456"/>
          </a:xfrm>
        </p:spPr>
        <p:txBody>
          <a:bodyPr/>
          <a:lstStyle>
            <a:lvl1pPr>
              <a:spcBef>
                <a:spcPts val="0"/>
              </a:spcBef>
              <a:spcAft>
                <a:spcPts val="0"/>
              </a:spcAft>
              <a:buFontTx/>
              <a:buNone/>
              <a:defRPr sz="2800" b="0">
                <a:solidFill>
                  <a:schemeClr val="bg1"/>
                </a:solidFill>
              </a:defRPr>
            </a:lvl1pPr>
            <a:lvl2pPr>
              <a:spcBef>
                <a:spcPts val="0"/>
              </a:spcBef>
              <a:spcAft>
                <a:spcPts val="0"/>
              </a:spcAft>
              <a:buFontTx/>
              <a:buNone/>
              <a:defRPr sz="2800" b="0">
                <a:solidFill>
                  <a:schemeClr val="bg1"/>
                </a:solidFill>
              </a:defRPr>
            </a:lvl2pPr>
            <a:lvl3pPr>
              <a:spcBef>
                <a:spcPts val="0"/>
              </a:spcBef>
              <a:spcAft>
                <a:spcPts val="0"/>
              </a:spcAft>
              <a:buFontTx/>
              <a:buNone/>
              <a:defRPr sz="2800" b="0">
                <a:solidFill>
                  <a:schemeClr val="bg1"/>
                </a:solidFill>
              </a:defRPr>
            </a:lvl3pPr>
            <a:lvl4pPr marL="0" indent="0">
              <a:spcBef>
                <a:spcPts val="0"/>
              </a:spcBef>
              <a:spcAft>
                <a:spcPts val="0"/>
              </a:spcAft>
              <a:buFontTx/>
              <a:buNone/>
              <a:defRPr sz="2800" b="0">
                <a:solidFill>
                  <a:schemeClr val="bg1"/>
                </a:solidFill>
              </a:defRPr>
            </a:lvl4pPr>
            <a:lvl5pPr marL="0" indent="0">
              <a:spcBef>
                <a:spcPts val="0"/>
              </a:spcBef>
              <a:spcAft>
                <a:spcPts val="0"/>
              </a:spcAft>
              <a:buFontTx/>
              <a:buNone/>
              <a:defRPr sz="2800" b="0">
                <a:solidFill>
                  <a:schemeClr val="bg1"/>
                </a:solidFill>
              </a:defRPr>
            </a:lvl5pPr>
            <a:lvl6pPr marL="0" indent="0">
              <a:spcBef>
                <a:spcPts val="0"/>
              </a:spcBef>
              <a:spcAft>
                <a:spcPts val="0"/>
              </a:spcAft>
              <a:buFontTx/>
              <a:buNone/>
              <a:defRPr sz="2800" b="0">
                <a:solidFill>
                  <a:schemeClr val="bg1"/>
                </a:solidFill>
              </a:defRPr>
            </a:lvl6pPr>
            <a:lvl7pPr marL="0" indent="0">
              <a:spcBef>
                <a:spcPts val="0"/>
              </a:spcBef>
              <a:spcAft>
                <a:spcPts val="0"/>
              </a:spcAft>
              <a:buFontTx/>
              <a:buNone/>
              <a:defRPr sz="2800" b="0">
                <a:solidFill>
                  <a:schemeClr val="bg1"/>
                </a:solidFill>
              </a:defRPr>
            </a:lvl7pPr>
            <a:lvl8pPr marL="0" indent="0">
              <a:spcBef>
                <a:spcPts val="0"/>
              </a:spcBef>
              <a:spcAft>
                <a:spcPts val="0"/>
              </a:spcAft>
              <a:buFontTx/>
              <a:buNone/>
              <a:defRPr sz="2800" b="0">
                <a:solidFill>
                  <a:schemeClr val="bg1"/>
                </a:solidFill>
              </a:defRPr>
            </a:lvl8pPr>
            <a:lvl9pPr marL="0" indent="0">
              <a:spcBef>
                <a:spcPts val="0"/>
              </a:spcBef>
              <a:spcAft>
                <a:spcPts val="0"/>
              </a:spcAft>
              <a:buFontTx/>
              <a:buNone/>
              <a:defRPr sz="280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Tree>
    <p:extLst>
      <p:ext uri="{BB962C8B-B14F-4D97-AF65-F5344CB8AC3E}">
        <p14:creationId xmlns:p14="http://schemas.microsoft.com/office/powerpoint/2010/main" val="588936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Activities_Red">
    <p:spTree>
      <p:nvGrpSpPr>
        <p:cNvPr id="1" name=""/>
        <p:cNvGrpSpPr/>
        <p:nvPr/>
      </p:nvGrpSpPr>
      <p:grpSpPr>
        <a:xfrm>
          <a:off x="0" y="0"/>
          <a:ext cx="0" cy="0"/>
          <a:chOff x="0" y="0"/>
          <a:chExt cx="0" cy="0"/>
        </a:xfrm>
      </p:grpSpPr>
      <p:pic>
        <p:nvPicPr>
          <p:cNvPr id="97" name="Picture 96">
            <a:extLst>
              <a:ext uri="{FF2B5EF4-FFF2-40B4-BE49-F238E27FC236}">
                <a16:creationId xmlns:a16="http://schemas.microsoft.com/office/drawing/2014/main" id="{AA8B5260-071C-5731-1FAD-811144A9786A}"/>
              </a:ext>
            </a:extLst>
          </p:cNvPr>
          <p:cNvPicPr>
            <a:picLocks noChangeAspect="1"/>
          </p:cNvPicPr>
          <p:nvPr userDrawn="1"/>
        </p:nvPicPr>
        <p:blipFill>
          <a:blip r:embed="rId2"/>
          <a:srcRect t="7752" b="7752"/>
          <a:stretch/>
        </p:blipFill>
        <p:spPr>
          <a:xfrm>
            <a:off x="-1" y="0"/>
            <a:ext cx="15124113" cy="10688638"/>
          </a:xfrm>
          <a:prstGeom prst="rect">
            <a:avLst/>
          </a:prstGeom>
        </p:spPr>
      </p:pic>
      <p:sp>
        <p:nvSpPr>
          <p:cNvPr id="15" name="Rectangle: Top Corners Rounded 14">
            <a:extLst>
              <a:ext uri="{FF2B5EF4-FFF2-40B4-BE49-F238E27FC236}">
                <a16:creationId xmlns:a16="http://schemas.microsoft.com/office/drawing/2014/main" id="{8702D0E8-8D51-D5E8-71DA-5023556A61ED}"/>
              </a:ext>
            </a:extLst>
          </p:cNvPr>
          <p:cNvSpPr/>
          <p:nvPr userDrawn="1"/>
        </p:nvSpPr>
        <p:spPr>
          <a:xfrm flipV="1">
            <a:off x="39585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17" name="Rectangle: Top Corners Rounded 16">
            <a:extLst>
              <a:ext uri="{FF2B5EF4-FFF2-40B4-BE49-F238E27FC236}">
                <a16:creationId xmlns:a16="http://schemas.microsoft.com/office/drawing/2014/main" id="{3082789E-4721-8297-4A3B-C70E54651C3F}"/>
              </a:ext>
            </a:extLst>
          </p:cNvPr>
          <p:cNvSpPr/>
          <p:nvPr userDrawn="1"/>
        </p:nvSpPr>
        <p:spPr>
          <a:xfrm>
            <a:off x="395853" y="1982754"/>
            <a:ext cx="2735966" cy="607973"/>
          </a:xfrm>
          <a:prstGeom prst="round2SameRect">
            <a:avLst>
              <a:gd name="adj1" fmla="val 38601"/>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14" name="Text Placeholder 13">
            <a:extLst>
              <a:ext uri="{FF2B5EF4-FFF2-40B4-BE49-F238E27FC236}">
                <a16:creationId xmlns:a16="http://schemas.microsoft.com/office/drawing/2014/main" id="{B19396EA-5C9E-5B1A-D7D1-3B47566B9887}"/>
              </a:ext>
            </a:extLst>
          </p:cNvPr>
          <p:cNvSpPr>
            <a:spLocks noGrp="1"/>
          </p:cNvSpPr>
          <p:nvPr userDrawn="1">
            <p:ph type="body" sz="quarter" idx="10"/>
          </p:nvPr>
        </p:nvSpPr>
        <p:spPr>
          <a:xfrm>
            <a:off x="541276" y="4203432"/>
            <a:ext cx="2466000" cy="5461560"/>
          </a:xfrm>
        </p:spPr>
        <p:txBody>
          <a:bodyPr/>
          <a:lstStyle>
            <a:lvl1pPr>
              <a:spcAft>
                <a:spcPts val="200"/>
              </a:spcAft>
              <a:defRPr sz="1100">
                <a:solidFill>
                  <a:schemeClr val="accent3"/>
                </a:solidFill>
              </a:defRPr>
            </a:lvl1pPr>
            <a:lvl2pPr>
              <a:spcBef>
                <a:spcPts val="200"/>
              </a:spcBef>
              <a:spcAft>
                <a:spcPts val="0"/>
              </a:spcAft>
              <a:defRPr sz="1100"/>
            </a:lvl2pPr>
            <a:lvl3pPr>
              <a:lnSpc>
                <a:spcPct val="110000"/>
              </a:lnSpc>
              <a:defRPr sz="1100"/>
            </a:lvl3pPr>
            <a:lvl4pPr>
              <a:lnSpc>
                <a:spcPct val="110000"/>
              </a:lnSpc>
              <a:defRPr sz="1100"/>
            </a:lvl4pPr>
            <a:lvl5pPr>
              <a:lnSpc>
                <a:spcPct val="110000"/>
              </a:lnSpc>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9" name="Picture Placeholder 8">
            <a:extLst>
              <a:ext uri="{FF2B5EF4-FFF2-40B4-BE49-F238E27FC236}">
                <a16:creationId xmlns:a16="http://schemas.microsoft.com/office/drawing/2014/main" id="{CBB69079-CF36-E0F5-C4E7-6BBFBFC52FCA}"/>
              </a:ext>
            </a:extLst>
          </p:cNvPr>
          <p:cNvSpPr>
            <a:spLocks noGrp="1"/>
          </p:cNvSpPr>
          <p:nvPr userDrawn="1">
            <p:ph type="pic" sz="quarter" idx="12" hasCustomPrompt="1"/>
          </p:nvPr>
        </p:nvSpPr>
        <p:spPr>
          <a:xfrm>
            <a:off x="541276" y="2684545"/>
            <a:ext cx="2466000" cy="1404000"/>
          </a:xfrm>
        </p:spPr>
        <p:txBody>
          <a:bodyPr/>
          <a:lstStyle>
            <a:lvl1pPr>
              <a:defRPr>
                <a:solidFill>
                  <a:schemeClr val="accent3"/>
                </a:solidFill>
              </a:defRPr>
            </a:lvl1pPr>
          </a:lstStyle>
          <a:p>
            <a:r>
              <a:rPr lang="en-US" dirty="0"/>
              <a:t>Click icon to insert image</a:t>
            </a:r>
            <a:endParaRPr lang="en-AU" dirty="0"/>
          </a:p>
        </p:txBody>
      </p:sp>
      <p:pic>
        <p:nvPicPr>
          <p:cNvPr id="76" name="Picture 75" descr="A purple circle with white text and a green heart&#10;&#10;AI-generated content may be incorrect.">
            <a:extLst>
              <a:ext uri="{FF2B5EF4-FFF2-40B4-BE49-F238E27FC236}">
                <a16:creationId xmlns:a16="http://schemas.microsoft.com/office/drawing/2014/main" id="{78F65C2E-EFEC-AFE6-E383-35C261109EB8}"/>
              </a:ext>
            </a:extLst>
          </p:cNvPr>
          <p:cNvPicPr>
            <a:picLocks noChangeAspect="1"/>
          </p:cNvPicPr>
          <p:nvPr userDrawn="1"/>
        </p:nvPicPr>
        <p:blipFill>
          <a:blip r:embed="rId3"/>
          <a:stretch>
            <a:fillRect/>
          </a:stretch>
        </p:blipFill>
        <p:spPr>
          <a:xfrm>
            <a:off x="14310697" y="10027527"/>
            <a:ext cx="411778" cy="411778"/>
          </a:xfrm>
          <a:prstGeom prst="rect">
            <a:avLst/>
          </a:prstGeom>
        </p:spPr>
      </p:pic>
      <p:sp>
        <p:nvSpPr>
          <p:cNvPr id="77" name="TextBox 76">
            <a:extLst>
              <a:ext uri="{FF2B5EF4-FFF2-40B4-BE49-F238E27FC236}">
                <a16:creationId xmlns:a16="http://schemas.microsoft.com/office/drawing/2014/main" id="{3FAA1435-7C22-6809-2C62-F98B80434B0E}"/>
              </a:ext>
            </a:extLst>
          </p:cNvPr>
          <p:cNvSpPr txBox="1"/>
          <p:nvPr userDrawn="1"/>
        </p:nvSpPr>
        <p:spPr>
          <a:xfrm>
            <a:off x="13847087" y="10117383"/>
            <a:ext cx="526978" cy="276999"/>
          </a:xfrm>
          <a:prstGeom prst="rect">
            <a:avLst/>
          </a:prstGeom>
          <a:noFill/>
        </p:spPr>
        <p:txBody>
          <a:bodyPr wrap="square" lIns="0" tIns="0" rIns="0" bIns="0" rtlCol="0">
            <a:spAutoFit/>
          </a:bodyPr>
          <a:lstStyle/>
          <a:p>
            <a:r>
              <a:rPr lang="en-AU" sz="600" dirty="0">
                <a:solidFill>
                  <a:schemeClr val="bg1"/>
                </a:solidFill>
              </a:rPr>
              <a:t>Registered</a:t>
            </a:r>
            <a:br>
              <a:rPr lang="en-AU" sz="600" dirty="0">
                <a:solidFill>
                  <a:schemeClr val="bg1"/>
                </a:solidFill>
              </a:rPr>
            </a:br>
            <a:r>
              <a:rPr lang="en-AU" sz="600" dirty="0">
                <a:solidFill>
                  <a:schemeClr val="bg1"/>
                </a:solidFill>
              </a:rPr>
              <a:t>NDIS</a:t>
            </a:r>
            <a:br>
              <a:rPr lang="en-AU" sz="600" dirty="0">
                <a:solidFill>
                  <a:schemeClr val="bg1"/>
                </a:solidFill>
              </a:rPr>
            </a:br>
            <a:r>
              <a:rPr lang="en-AU" sz="600" dirty="0">
                <a:solidFill>
                  <a:schemeClr val="bg1"/>
                </a:solidFill>
              </a:rPr>
              <a:t>Provider</a:t>
            </a:r>
          </a:p>
        </p:txBody>
      </p:sp>
      <p:sp>
        <p:nvSpPr>
          <p:cNvPr id="78" name="Text Placeholder 13">
            <a:extLst>
              <a:ext uri="{FF2B5EF4-FFF2-40B4-BE49-F238E27FC236}">
                <a16:creationId xmlns:a16="http://schemas.microsoft.com/office/drawing/2014/main" id="{3204ACE7-AAA6-F1D5-F781-57B5A301AF64}"/>
              </a:ext>
            </a:extLst>
          </p:cNvPr>
          <p:cNvSpPr>
            <a:spLocks noGrp="1"/>
          </p:cNvSpPr>
          <p:nvPr userDrawn="1">
            <p:ph type="body" sz="quarter" idx="28"/>
          </p:nvPr>
        </p:nvSpPr>
        <p:spPr>
          <a:xfrm>
            <a:off x="413230" y="10117383"/>
            <a:ext cx="5292000" cy="448954"/>
          </a:xfrm>
        </p:spPr>
        <p:txBody>
          <a:bodyPr/>
          <a:lstStyle>
            <a:lvl1pPr>
              <a:spcBef>
                <a:spcPts val="0"/>
              </a:spcBef>
              <a:spcAft>
                <a:spcPts val="200"/>
              </a:spcAft>
              <a:buFontTx/>
              <a:buNone/>
              <a:defRPr sz="1400" b="1">
                <a:solidFill>
                  <a:schemeClr val="bg1"/>
                </a:solidFill>
              </a:defRPr>
            </a:lvl1pPr>
            <a:lvl2pPr>
              <a:spcBef>
                <a:spcPts val="0"/>
              </a:spcBef>
              <a:spcAft>
                <a:spcPts val="0"/>
              </a:spcAft>
              <a:buFontTx/>
              <a:buNone/>
              <a:defRPr sz="1150" b="0">
                <a:solidFill>
                  <a:schemeClr val="bg1"/>
                </a:solidFill>
              </a:defRPr>
            </a:lvl2pPr>
            <a:lvl3pPr>
              <a:spcBef>
                <a:spcPts val="0"/>
              </a:spcBef>
              <a:spcAft>
                <a:spcPts val="0"/>
              </a:spcAft>
              <a:buFontTx/>
              <a:buNone/>
              <a:defRPr sz="1150" b="0">
                <a:solidFill>
                  <a:schemeClr val="bg1"/>
                </a:solidFill>
              </a:defRPr>
            </a:lvl3pPr>
            <a:lvl4pPr marL="0" indent="0">
              <a:spcBef>
                <a:spcPts val="0"/>
              </a:spcBef>
              <a:spcAft>
                <a:spcPts val="0"/>
              </a:spcAft>
              <a:buFontTx/>
              <a:buNone/>
              <a:defRPr sz="1150" b="0">
                <a:solidFill>
                  <a:schemeClr val="bg1"/>
                </a:solidFill>
              </a:defRPr>
            </a:lvl4pPr>
            <a:lvl5pPr marL="0" indent="0">
              <a:spcBef>
                <a:spcPts val="0"/>
              </a:spcBef>
              <a:spcAft>
                <a:spcPts val="0"/>
              </a:spcAft>
              <a:buFontTx/>
              <a:buNone/>
              <a:defRPr sz="1150" b="0">
                <a:solidFill>
                  <a:schemeClr val="bg1"/>
                </a:solidFill>
              </a:defRPr>
            </a:lvl5pPr>
            <a:lvl6pPr marL="0" indent="0">
              <a:spcBef>
                <a:spcPts val="0"/>
              </a:spcBef>
              <a:spcAft>
                <a:spcPts val="0"/>
              </a:spcAft>
              <a:buFontTx/>
              <a:buNone/>
              <a:defRPr sz="1150" b="0">
                <a:solidFill>
                  <a:schemeClr val="bg1"/>
                </a:solidFill>
              </a:defRPr>
            </a:lvl6pPr>
            <a:lvl7pPr marL="0" indent="0">
              <a:spcBef>
                <a:spcPts val="0"/>
              </a:spcBef>
              <a:spcAft>
                <a:spcPts val="0"/>
              </a:spcAft>
              <a:buFontTx/>
              <a:buNone/>
              <a:defRPr sz="1150" b="0">
                <a:solidFill>
                  <a:schemeClr val="bg1"/>
                </a:solidFill>
              </a:defRPr>
            </a:lvl7pPr>
            <a:lvl8pPr marL="0" indent="0">
              <a:spcBef>
                <a:spcPts val="0"/>
              </a:spcBef>
              <a:spcAft>
                <a:spcPts val="0"/>
              </a:spcAft>
              <a:buFontTx/>
              <a:buNone/>
              <a:defRPr sz="1150" b="0">
                <a:solidFill>
                  <a:schemeClr val="bg1"/>
                </a:solidFill>
              </a:defRPr>
            </a:lvl8pPr>
            <a:lvl9pPr marL="0" indent="0">
              <a:spcBef>
                <a:spcPts val="0"/>
              </a:spcBef>
              <a:spcAft>
                <a:spcPts val="0"/>
              </a:spcAft>
              <a:buFontTx/>
              <a:buNone/>
              <a:defRPr sz="115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38" name="Rectangle: Top Corners Rounded 37">
            <a:extLst>
              <a:ext uri="{FF2B5EF4-FFF2-40B4-BE49-F238E27FC236}">
                <a16:creationId xmlns:a16="http://schemas.microsoft.com/office/drawing/2014/main" id="{29C5ECA3-E8D5-36D9-223C-78EE3E2DEB51}"/>
              </a:ext>
            </a:extLst>
          </p:cNvPr>
          <p:cNvSpPr/>
          <p:nvPr userDrawn="1"/>
        </p:nvSpPr>
        <p:spPr>
          <a:xfrm flipV="1">
            <a:off x="119934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39" name="Rectangle: Top Corners Rounded 38">
            <a:extLst>
              <a:ext uri="{FF2B5EF4-FFF2-40B4-BE49-F238E27FC236}">
                <a16:creationId xmlns:a16="http://schemas.microsoft.com/office/drawing/2014/main" id="{F2932CDE-802B-76E9-E8AF-44A7286E11E2}"/>
              </a:ext>
            </a:extLst>
          </p:cNvPr>
          <p:cNvSpPr/>
          <p:nvPr userDrawn="1"/>
        </p:nvSpPr>
        <p:spPr>
          <a:xfrm>
            <a:off x="11993493" y="1982754"/>
            <a:ext cx="2735966" cy="607973"/>
          </a:xfrm>
          <a:prstGeom prst="round2SameRect">
            <a:avLst>
              <a:gd name="adj1" fmla="val 38601"/>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0" name="Text Placeholder 13">
            <a:extLst>
              <a:ext uri="{FF2B5EF4-FFF2-40B4-BE49-F238E27FC236}">
                <a16:creationId xmlns:a16="http://schemas.microsoft.com/office/drawing/2014/main" id="{8D689B32-2E39-014E-9071-A4A1758D7F70}"/>
              </a:ext>
            </a:extLst>
          </p:cNvPr>
          <p:cNvSpPr>
            <a:spLocks noGrp="1"/>
          </p:cNvSpPr>
          <p:nvPr>
            <p:ph type="body" sz="quarter" idx="30"/>
          </p:nvPr>
        </p:nvSpPr>
        <p:spPr>
          <a:xfrm>
            <a:off x="12138916" y="4203432"/>
            <a:ext cx="2466000" cy="5461560"/>
          </a:xfrm>
        </p:spPr>
        <p:txBody>
          <a:bodyPr/>
          <a:lstStyle>
            <a:lvl1pPr>
              <a:spcAft>
                <a:spcPts val="200"/>
              </a:spcAft>
              <a:defRPr sz="1100">
                <a:solidFill>
                  <a:schemeClr val="accent3"/>
                </a:solidFill>
              </a:defRPr>
            </a:lvl1pPr>
            <a:lvl2pPr>
              <a:spcBef>
                <a:spcPts val="200"/>
              </a:spcBef>
              <a:spcAft>
                <a:spcPts val="0"/>
              </a:spcAft>
              <a:defRPr sz="1100"/>
            </a:lvl2pPr>
            <a:lvl3pPr>
              <a:lnSpc>
                <a:spcPct val="110000"/>
              </a:lnSpc>
              <a:defRPr sz="1100"/>
            </a:lvl3pPr>
            <a:lvl4pPr>
              <a:lnSpc>
                <a:spcPct val="110000"/>
              </a:lnSpc>
              <a:defRPr sz="1100"/>
            </a:lvl4pPr>
            <a:lvl5pPr>
              <a:lnSpc>
                <a:spcPct val="110000"/>
              </a:lnSpc>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1" name="Picture Placeholder 8">
            <a:extLst>
              <a:ext uri="{FF2B5EF4-FFF2-40B4-BE49-F238E27FC236}">
                <a16:creationId xmlns:a16="http://schemas.microsoft.com/office/drawing/2014/main" id="{407FD854-71BA-8E67-9A94-FDAE09EA21BE}"/>
              </a:ext>
            </a:extLst>
          </p:cNvPr>
          <p:cNvSpPr>
            <a:spLocks noGrp="1"/>
          </p:cNvSpPr>
          <p:nvPr>
            <p:ph type="pic" sz="quarter" idx="31" hasCustomPrompt="1"/>
          </p:nvPr>
        </p:nvSpPr>
        <p:spPr>
          <a:xfrm>
            <a:off x="121389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3"/>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42" name="Rectangle: Top Corners Rounded 41">
            <a:extLst>
              <a:ext uri="{FF2B5EF4-FFF2-40B4-BE49-F238E27FC236}">
                <a16:creationId xmlns:a16="http://schemas.microsoft.com/office/drawing/2014/main" id="{4A3D55DC-1657-6966-88E3-6C1978D16809}"/>
              </a:ext>
            </a:extLst>
          </p:cNvPr>
          <p:cNvSpPr/>
          <p:nvPr userDrawn="1"/>
        </p:nvSpPr>
        <p:spPr>
          <a:xfrm flipV="1">
            <a:off x="3301060"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3" name="Rectangle: Top Corners Rounded 42">
            <a:extLst>
              <a:ext uri="{FF2B5EF4-FFF2-40B4-BE49-F238E27FC236}">
                <a16:creationId xmlns:a16="http://schemas.microsoft.com/office/drawing/2014/main" id="{B64BC967-27FB-0467-EE10-24000AA04453}"/>
              </a:ext>
            </a:extLst>
          </p:cNvPr>
          <p:cNvSpPr/>
          <p:nvPr userDrawn="1"/>
        </p:nvSpPr>
        <p:spPr>
          <a:xfrm>
            <a:off x="3301060" y="1982754"/>
            <a:ext cx="2735966" cy="607973"/>
          </a:xfrm>
          <a:prstGeom prst="round2SameRect">
            <a:avLst>
              <a:gd name="adj1" fmla="val 38601"/>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4" name="Text Placeholder 13">
            <a:extLst>
              <a:ext uri="{FF2B5EF4-FFF2-40B4-BE49-F238E27FC236}">
                <a16:creationId xmlns:a16="http://schemas.microsoft.com/office/drawing/2014/main" id="{BE5C4C03-1C6D-4D15-FF35-08002494182B}"/>
              </a:ext>
            </a:extLst>
          </p:cNvPr>
          <p:cNvSpPr>
            <a:spLocks noGrp="1"/>
          </p:cNvSpPr>
          <p:nvPr>
            <p:ph type="body" sz="quarter" idx="32"/>
          </p:nvPr>
        </p:nvSpPr>
        <p:spPr>
          <a:xfrm>
            <a:off x="3446483" y="4203432"/>
            <a:ext cx="2466000" cy="5461560"/>
          </a:xfrm>
        </p:spPr>
        <p:txBody>
          <a:bodyPr/>
          <a:lstStyle>
            <a:lvl1pPr>
              <a:spcAft>
                <a:spcPts val="200"/>
              </a:spcAft>
              <a:defRPr sz="1100">
                <a:solidFill>
                  <a:schemeClr val="accent3"/>
                </a:solidFill>
              </a:defRPr>
            </a:lvl1pPr>
            <a:lvl2pPr>
              <a:spcBef>
                <a:spcPts val="200"/>
              </a:spcBef>
              <a:spcAft>
                <a:spcPts val="0"/>
              </a:spcAft>
              <a:defRPr sz="1100"/>
            </a:lvl2pPr>
            <a:lvl3pPr>
              <a:lnSpc>
                <a:spcPct val="110000"/>
              </a:lnSpc>
              <a:defRPr sz="1100"/>
            </a:lvl3pPr>
            <a:lvl4pPr>
              <a:lnSpc>
                <a:spcPct val="110000"/>
              </a:lnSpc>
              <a:defRPr sz="1100"/>
            </a:lvl4pPr>
            <a:lvl5pPr>
              <a:lnSpc>
                <a:spcPct val="110000"/>
              </a:lnSpc>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7" name="Picture Placeholder 8">
            <a:extLst>
              <a:ext uri="{FF2B5EF4-FFF2-40B4-BE49-F238E27FC236}">
                <a16:creationId xmlns:a16="http://schemas.microsoft.com/office/drawing/2014/main" id="{BE8B347D-7FDF-F486-9BEA-D815C673892A}"/>
              </a:ext>
            </a:extLst>
          </p:cNvPr>
          <p:cNvSpPr>
            <a:spLocks noGrp="1"/>
          </p:cNvSpPr>
          <p:nvPr>
            <p:ph type="pic" sz="quarter" idx="33" hasCustomPrompt="1"/>
          </p:nvPr>
        </p:nvSpPr>
        <p:spPr>
          <a:xfrm>
            <a:off x="3446483"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3"/>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59" name="Rectangle: Top Corners Rounded 58">
            <a:extLst>
              <a:ext uri="{FF2B5EF4-FFF2-40B4-BE49-F238E27FC236}">
                <a16:creationId xmlns:a16="http://schemas.microsoft.com/office/drawing/2014/main" id="{966310CC-6239-ACCA-AE95-C9B6DBEAB56A}"/>
              </a:ext>
            </a:extLst>
          </p:cNvPr>
          <p:cNvSpPr/>
          <p:nvPr userDrawn="1"/>
        </p:nvSpPr>
        <p:spPr>
          <a:xfrm flipV="1">
            <a:off x="62022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60" name="Rectangle: Top Corners Rounded 59">
            <a:extLst>
              <a:ext uri="{FF2B5EF4-FFF2-40B4-BE49-F238E27FC236}">
                <a16:creationId xmlns:a16="http://schemas.microsoft.com/office/drawing/2014/main" id="{A17C04DB-7762-E78F-C843-9096D1D5EEDA}"/>
              </a:ext>
            </a:extLst>
          </p:cNvPr>
          <p:cNvSpPr/>
          <p:nvPr userDrawn="1"/>
        </p:nvSpPr>
        <p:spPr>
          <a:xfrm>
            <a:off x="6202293" y="1982754"/>
            <a:ext cx="2735966" cy="607973"/>
          </a:xfrm>
          <a:prstGeom prst="round2SameRect">
            <a:avLst>
              <a:gd name="adj1" fmla="val 38601"/>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61" name="Text Placeholder 13">
            <a:extLst>
              <a:ext uri="{FF2B5EF4-FFF2-40B4-BE49-F238E27FC236}">
                <a16:creationId xmlns:a16="http://schemas.microsoft.com/office/drawing/2014/main" id="{200E89D1-436D-E25E-13A5-86AD757CA88F}"/>
              </a:ext>
            </a:extLst>
          </p:cNvPr>
          <p:cNvSpPr>
            <a:spLocks noGrp="1"/>
          </p:cNvSpPr>
          <p:nvPr>
            <p:ph type="body" sz="quarter" idx="34"/>
          </p:nvPr>
        </p:nvSpPr>
        <p:spPr>
          <a:xfrm>
            <a:off x="6347716" y="4203432"/>
            <a:ext cx="2466000" cy="5461560"/>
          </a:xfrm>
        </p:spPr>
        <p:txBody>
          <a:bodyPr/>
          <a:lstStyle>
            <a:lvl1pPr>
              <a:spcAft>
                <a:spcPts val="200"/>
              </a:spcAft>
              <a:defRPr sz="1100">
                <a:solidFill>
                  <a:schemeClr val="accent3"/>
                </a:solidFill>
              </a:defRPr>
            </a:lvl1pPr>
            <a:lvl2pPr>
              <a:spcBef>
                <a:spcPts val="200"/>
              </a:spcBef>
              <a:spcAft>
                <a:spcPts val="0"/>
              </a:spcAft>
              <a:defRPr sz="1100"/>
            </a:lvl2pPr>
            <a:lvl3pPr>
              <a:lnSpc>
                <a:spcPct val="110000"/>
              </a:lnSpc>
              <a:defRPr sz="1100"/>
            </a:lvl3pPr>
            <a:lvl4pPr>
              <a:lnSpc>
                <a:spcPct val="110000"/>
              </a:lnSpc>
              <a:defRPr sz="1100"/>
            </a:lvl4pPr>
            <a:lvl5pPr>
              <a:lnSpc>
                <a:spcPct val="110000"/>
              </a:lnSpc>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2" name="Picture Placeholder 8">
            <a:extLst>
              <a:ext uri="{FF2B5EF4-FFF2-40B4-BE49-F238E27FC236}">
                <a16:creationId xmlns:a16="http://schemas.microsoft.com/office/drawing/2014/main" id="{34AF4296-04D9-7905-3908-4492CD2BB0FC}"/>
              </a:ext>
            </a:extLst>
          </p:cNvPr>
          <p:cNvSpPr>
            <a:spLocks noGrp="1"/>
          </p:cNvSpPr>
          <p:nvPr>
            <p:ph type="pic" sz="quarter" idx="35" hasCustomPrompt="1"/>
          </p:nvPr>
        </p:nvSpPr>
        <p:spPr>
          <a:xfrm>
            <a:off x="63477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3"/>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63" name="Rectangle: Top Corners Rounded 62">
            <a:extLst>
              <a:ext uri="{FF2B5EF4-FFF2-40B4-BE49-F238E27FC236}">
                <a16:creationId xmlns:a16="http://schemas.microsoft.com/office/drawing/2014/main" id="{04B63AB6-89B7-F935-6954-A5C65482F707}"/>
              </a:ext>
            </a:extLst>
          </p:cNvPr>
          <p:cNvSpPr/>
          <p:nvPr userDrawn="1"/>
        </p:nvSpPr>
        <p:spPr>
          <a:xfrm flipV="1">
            <a:off x="90978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81" name="Rectangle: Top Corners Rounded 80">
            <a:extLst>
              <a:ext uri="{FF2B5EF4-FFF2-40B4-BE49-F238E27FC236}">
                <a16:creationId xmlns:a16="http://schemas.microsoft.com/office/drawing/2014/main" id="{EC818B89-B910-F81A-3D13-092E670D313C}"/>
              </a:ext>
            </a:extLst>
          </p:cNvPr>
          <p:cNvSpPr/>
          <p:nvPr userDrawn="1"/>
        </p:nvSpPr>
        <p:spPr>
          <a:xfrm>
            <a:off x="9097893" y="1982754"/>
            <a:ext cx="2735966" cy="607973"/>
          </a:xfrm>
          <a:prstGeom prst="round2SameRect">
            <a:avLst>
              <a:gd name="adj1" fmla="val 38601"/>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82" name="Text Placeholder 13">
            <a:extLst>
              <a:ext uri="{FF2B5EF4-FFF2-40B4-BE49-F238E27FC236}">
                <a16:creationId xmlns:a16="http://schemas.microsoft.com/office/drawing/2014/main" id="{F1E39E70-CDC9-3F29-AA47-E6C54883127F}"/>
              </a:ext>
            </a:extLst>
          </p:cNvPr>
          <p:cNvSpPr>
            <a:spLocks noGrp="1"/>
          </p:cNvSpPr>
          <p:nvPr>
            <p:ph type="body" sz="quarter" idx="36"/>
          </p:nvPr>
        </p:nvSpPr>
        <p:spPr>
          <a:xfrm>
            <a:off x="9243316" y="4203432"/>
            <a:ext cx="2466000" cy="5461560"/>
          </a:xfrm>
        </p:spPr>
        <p:txBody>
          <a:bodyPr/>
          <a:lstStyle>
            <a:lvl1pPr>
              <a:spcAft>
                <a:spcPts val="200"/>
              </a:spcAft>
              <a:defRPr sz="1100">
                <a:solidFill>
                  <a:schemeClr val="accent3"/>
                </a:solidFill>
              </a:defRPr>
            </a:lvl1pPr>
            <a:lvl2pPr>
              <a:spcBef>
                <a:spcPts val="200"/>
              </a:spcBef>
              <a:spcAft>
                <a:spcPts val="0"/>
              </a:spcAft>
              <a:defRPr sz="1100"/>
            </a:lvl2pPr>
            <a:lvl3pPr>
              <a:lnSpc>
                <a:spcPct val="110000"/>
              </a:lnSpc>
              <a:defRPr sz="1100"/>
            </a:lvl3pPr>
            <a:lvl4pPr>
              <a:lnSpc>
                <a:spcPct val="110000"/>
              </a:lnSpc>
              <a:defRPr sz="1100"/>
            </a:lvl4pPr>
            <a:lvl5pPr>
              <a:lnSpc>
                <a:spcPct val="110000"/>
              </a:lnSpc>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83" name="Picture Placeholder 8">
            <a:extLst>
              <a:ext uri="{FF2B5EF4-FFF2-40B4-BE49-F238E27FC236}">
                <a16:creationId xmlns:a16="http://schemas.microsoft.com/office/drawing/2014/main" id="{B41ED425-2E4E-ED07-2263-BFF56D521632}"/>
              </a:ext>
            </a:extLst>
          </p:cNvPr>
          <p:cNvSpPr>
            <a:spLocks noGrp="1"/>
          </p:cNvSpPr>
          <p:nvPr>
            <p:ph type="pic" sz="quarter" idx="37" hasCustomPrompt="1"/>
          </p:nvPr>
        </p:nvSpPr>
        <p:spPr>
          <a:xfrm>
            <a:off x="92433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3"/>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88" name="Text Placeholder 13">
            <a:extLst>
              <a:ext uri="{FF2B5EF4-FFF2-40B4-BE49-F238E27FC236}">
                <a16:creationId xmlns:a16="http://schemas.microsoft.com/office/drawing/2014/main" id="{18FF1FC4-DD92-0847-14BB-604315326DDF}"/>
              </a:ext>
            </a:extLst>
          </p:cNvPr>
          <p:cNvSpPr>
            <a:spLocks noGrp="1"/>
          </p:cNvSpPr>
          <p:nvPr>
            <p:ph type="body" sz="quarter" idx="15"/>
          </p:nvPr>
        </p:nvSpPr>
        <p:spPr>
          <a:xfrm>
            <a:off x="407988"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89" name="Text Placeholder 13">
            <a:extLst>
              <a:ext uri="{FF2B5EF4-FFF2-40B4-BE49-F238E27FC236}">
                <a16:creationId xmlns:a16="http://schemas.microsoft.com/office/drawing/2014/main" id="{66920475-FEF2-0821-0BC0-EE9260E1DAA2}"/>
              </a:ext>
            </a:extLst>
          </p:cNvPr>
          <p:cNvSpPr>
            <a:spLocks noGrp="1"/>
          </p:cNvSpPr>
          <p:nvPr>
            <p:ph type="body" sz="quarter" idx="38"/>
          </p:nvPr>
        </p:nvSpPr>
        <p:spPr>
          <a:xfrm>
            <a:off x="3318695"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0" name="Text Placeholder 13">
            <a:extLst>
              <a:ext uri="{FF2B5EF4-FFF2-40B4-BE49-F238E27FC236}">
                <a16:creationId xmlns:a16="http://schemas.microsoft.com/office/drawing/2014/main" id="{8D93734A-B267-BF85-566A-87D7F34101E8}"/>
              </a:ext>
            </a:extLst>
          </p:cNvPr>
          <p:cNvSpPr>
            <a:spLocks noGrp="1"/>
          </p:cNvSpPr>
          <p:nvPr>
            <p:ph type="body" sz="quarter" idx="39"/>
          </p:nvPr>
        </p:nvSpPr>
        <p:spPr>
          <a:xfrm>
            <a:off x="6202836"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1" name="Text Placeholder 13">
            <a:extLst>
              <a:ext uri="{FF2B5EF4-FFF2-40B4-BE49-F238E27FC236}">
                <a16:creationId xmlns:a16="http://schemas.microsoft.com/office/drawing/2014/main" id="{85266CF8-2267-2229-C4C9-65DEE4C99F7B}"/>
              </a:ext>
            </a:extLst>
          </p:cNvPr>
          <p:cNvSpPr>
            <a:spLocks noGrp="1"/>
          </p:cNvSpPr>
          <p:nvPr>
            <p:ph type="body" sz="quarter" idx="40"/>
          </p:nvPr>
        </p:nvSpPr>
        <p:spPr>
          <a:xfrm>
            <a:off x="9097893"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2" name="Text Placeholder 13">
            <a:extLst>
              <a:ext uri="{FF2B5EF4-FFF2-40B4-BE49-F238E27FC236}">
                <a16:creationId xmlns:a16="http://schemas.microsoft.com/office/drawing/2014/main" id="{BAD811BD-EF5B-D47C-D75B-50C15BEBE0E9}"/>
              </a:ext>
            </a:extLst>
          </p:cNvPr>
          <p:cNvSpPr>
            <a:spLocks noGrp="1"/>
          </p:cNvSpPr>
          <p:nvPr>
            <p:ph type="body" sz="quarter" idx="41"/>
          </p:nvPr>
        </p:nvSpPr>
        <p:spPr>
          <a:xfrm>
            <a:off x="11993493"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3" name="Title 8">
            <a:extLst>
              <a:ext uri="{FF2B5EF4-FFF2-40B4-BE49-F238E27FC236}">
                <a16:creationId xmlns:a16="http://schemas.microsoft.com/office/drawing/2014/main" id="{2EA6E923-BB3A-1E06-1333-2B98690F2EEC}"/>
              </a:ext>
            </a:extLst>
          </p:cNvPr>
          <p:cNvSpPr>
            <a:spLocks noGrp="1"/>
          </p:cNvSpPr>
          <p:nvPr>
            <p:ph type="title"/>
          </p:nvPr>
        </p:nvSpPr>
        <p:spPr>
          <a:xfrm>
            <a:off x="407988" y="449898"/>
            <a:ext cx="3958713" cy="494646"/>
          </a:xfrm>
        </p:spPr>
        <p:txBody>
          <a:bodyPr/>
          <a:lstStyle>
            <a:lvl1pPr>
              <a:defRPr>
                <a:solidFill>
                  <a:schemeClr val="bg1"/>
                </a:solidFill>
              </a:defRPr>
            </a:lvl1pPr>
          </a:lstStyle>
          <a:p>
            <a:r>
              <a:rPr lang="en-US" noProof="0"/>
              <a:t>Click to edit Master title style</a:t>
            </a:r>
            <a:endParaRPr lang="en-AU" noProof="0" dirty="0"/>
          </a:p>
        </p:txBody>
      </p:sp>
      <p:pic>
        <p:nvPicPr>
          <p:cNvPr id="94" name="Picture 93" descr="A white tree with people and leaves&#10;&#10;AI-generated content may be incorrect.">
            <a:extLst>
              <a:ext uri="{FF2B5EF4-FFF2-40B4-BE49-F238E27FC236}">
                <a16:creationId xmlns:a16="http://schemas.microsoft.com/office/drawing/2014/main" id="{592A1490-1091-E7A6-88BB-02C0DE78823C}"/>
              </a:ext>
            </a:extLst>
          </p:cNvPr>
          <p:cNvPicPr>
            <a:picLocks noChangeAspect="1"/>
          </p:cNvPicPr>
          <p:nvPr userDrawn="1"/>
        </p:nvPicPr>
        <p:blipFill>
          <a:blip r:embed="rId4"/>
          <a:stretch>
            <a:fillRect/>
          </a:stretch>
        </p:blipFill>
        <p:spPr>
          <a:xfrm>
            <a:off x="13708870" y="296139"/>
            <a:ext cx="990600" cy="1272921"/>
          </a:xfrm>
          <a:prstGeom prst="rect">
            <a:avLst/>
          </a:prstGeom>
        </p:spPr>
      </p:pic>
      <p:sp>
        <p:nvSpPr>
          <p:cNvPr id="96" name="Text Placeholder 13">
            <a:extLst>
              <a:ext uri="{FF2B5EF4-FFF2-40B4-BE49-F238E27FC236}">
                <a16:creationId xmlns:a16="http://schemas.microsoft.com/office/drawing/2014/main" id="{9A8C10EF-DC9B-6092-6BBF-2818F3BCBD4C}"/>
              </a:ext>
            </a:extLst>
          </p:cNvPr>
          <p:cNvSpPr>
            <a:spLocks noGrp="1"/>
          </p:cNvSpPr>
          <p:nvPr>
            <p:ph type="body" sz="quarter" idx="14"/>
          </p:nvPr>
        </p:nvSpPr>
        <p:spPr>
          <a:xfrm>
            <a:off x="436089" y="961175"/>
            <a:ext cx="10051292" cy="936000"/>
          </a:xfrm>
        </p:spPr>
        <p:txBody>
          <a:bodyPr/>
          <a:lstStyle>
            <a:lvl1pPr>
              <a:spcBef>
                <a:spcPts val="0"/>
              </a:spcBef>
              <a:spcAft>
                <a:spcPts val="150"/>
              </a:spcAft>
              <a:buFontTx/>
              <a:buNone/>
              <a:defRPr sz="2200" b="1">
                <a:solidFill>
                  <a:schemeClr val="bg1"/>
                </a:solidFill>
              </a:defRPr>
            </a:lvl1pPr>
            <a:lvl2pPr>
              <a:spcBef>
                <a:spcPts val="0"/>
              </a:spcBef>
              <a:spcAft>
                <a:spcPts val="150"/>
              </a:spcAft>
              <a:buFontTx/>
              <a:buNone/>
              <a:defRPr sz="1600" b="0">
                <a:solidFill>
                  <a:schemeClr val="bg1"/>
                </a:solidFill>
              </a:defRPr>
            </a:lvl2pPr>
            <a:lvl3pPr>
              <a:spcBef>
                <a:spcPts val="0"/>
              </a:spcBef>
              <a:spcAft>
                <a:spcPts val="150"/>
              </a:spcAft>
              <a:buFontTx/>
              <a:buNone/>
              <a:defRPr sz="1600" b="0">
                <a:solidFill>
                  <a:schemeClr val="bg1"/>
                </a:solidFill>
              </a:defRPr>
            </a:lvl3pPr>
            <a:lvl4pPr marL="0" indent="0">
              <a:spcBef>
                <a:spcPts val="0"/>
              </a:spcBef>
              <a:spcAft>
                <a:spcPts val="150"/>
              </a:spcAft>
              <a:buFontTx/>
              <a:buNone/>
              <a:defRPr sz="1600" b="0">
                <a:solidFill>
                  <a:schemeClr val="bg1"/>
                </a:solidFill>
              </a:defRPr>
            </a:lvl4pPr>
            <a:lvl5pPr marL="0" indent="0">
              <a:spcBef>
                <a:spcPts val="0"/>
              </a:spcBef>
              <a:spcAft>
                <a:spcPts val="150"/>
              </a:spcAft>
              <a:buFontTx/>
              <a:buNone/>
              <a:defRPr sz="1600" b="0">
                <a:solidFill>
                  <a:schemeClr val="bg1"/>
                </a:solidFill>
              </a:defRPr>
            </a:lvl5pPr>
            <a:lvl6pPr marL="0" indent="0">
              <a:spcBef>
                <a:spcPts val="0"/>
              </a:spcBef>
              <a:spcAft>
                <a:spcPts val="150"/>
              </a:spcAft>
              <a:buFontTx/>
              <a:buNone/>
              <a:defRPr sz="1600" b="0">
                <a:solidFill>
                  <a:schemeClr val="bg1"/>
                </a:solidFill>
              </a:defRPr>
            </a:lvl6pPr>
            <a:lvl7pPr marL="0" indent="0">
              <a:spcBef>
                <a:spcPts val="0"/>
              </a:spcBef>
              <a:spcAft>
                <a:spcPts val="150"/>
              </a:spcAft>
              <a:buFontTx/>
              <a:buNone/>
              <a:defRPr sz="1600" b="0">
                <a:solidFill>
                  <a:schemeClr val="bg1"/>
                </a:solidFill>
              </a:defRPr>
            </a:lvl7pPr>
            <a:lvl8pPr marL="0" indent="0">
              <a:spcBef>
                <a:spcPts val="0"/>
              </a:spcBef>
              <a:spcAft>
                <a:spcPts val="150"/>
              </a:spcAft>
              <a:buFontTx/>
              <a:buNone/>
              <a:defRPr sz="1600" b="0">
                <a:solidFill>
                  <a:schemeClr val="bg1"/>
                </a:solidFill>
              </a:defRPr>
            </a:lvl8pPr>
            <a:lvl9pPr marL="0" indent="0">
              <a:spcBef>
                <a:spcPts val="0"/>
              </a:spcBef>
              <a:spcAft>
                <a:spcPts val="150"/>
              </a:spcAft>
              <a:buFontTx/>
              <a:buNone/>
              <a:defRPr sz="160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8" name="Text Placeholder 13">
            <a:extLst>
              <a:ext uri="{FF2B5EF4-FFF2-40B4-BE49-F238E27FC236}">
                <a16:creationId xmlns:a16="http://schemas.microsoft.com/office/drawing/2014/main" id="{97B94983-E8FE-E769-3F94-218D1A89E9B0}"/>
              </a:ext>
            </a:extLst>
          </p:cNvPr>
          <p:cNvSpPr>
            <a:spLocks noGrp="1"/>
          </p:cNvSpPr>
          <p:nvPr>
            <p:ph type="body" sz="quarter" idx="13"/>
          </p:nvPr>
        </p:nvSpPr>
        <p:spPr>
          <a:xfrm>
            <a:off x="4411706" y="446089"/>
            <a:ext cx="6075675" cy="498456"/>
          </a:xfrm>
        </p:spPr>
        <p:txBody>
          <a:bodyPr/>
          <a:lstStyle>
            <a:lvl1pPr>
              <a:spcBef>
                <a:spcPts val="0"/>
              </a:spcBef>
              <a:spcAft>
                <a:spcPts val="0"/>
              </a:spcAft>
              <a:buFontTx/>
              <a:buNone/>
              <a:defRPr sz="2800" b="0">
                <a:solidFill>
                  <a:schemeClr val="bg1"/>
                </a:solidFill>
              </a:defRPr>
            </a:lvl1pPr>
            <a:lvl2pPr>
              <a:spcBef>
                <a:spcPts val="0"/>
              </a:spcBef>
              <a:spcAft>
                <a:spcPts val="0"/>
              </a:spcAft>
              <a:buFontTx/>
              <a:buNone/>
              <a:defRPr sz="2800" b="0">
                <a:solidFill>
                  <a:schemeClr val="bg1"/>
                </a:solidFill>
              </a:defRPr>
            </a:lvl2pPr>
            <a:lvl3pPr>
              <a:spcBef>
                <a:spcPts val="0"/>
              </a:spcBef>
              <a:spcAft>
                <a:spcPts val="0"/>
              </a:spcAft>
              <a:buFontTx/>
              <a:buNone/>
              <a:defRPr sz="2800" b="0">
                <a:solidFill>
                  <a:schemeClr val="bg1"/>
                </a:solidFill>
              </a:defRPr>
            </a:lvl3pPr>
            <a:lvl4pPr marL="0" indent="0">
              <a:spcBef>
                <a:spcPts val="0"/>
              </a:spcBef>
              <a:spcAft>
                <a:spcPts val="0"/>
              </a:spcAft>
              <a:buFontTx/>
              <a:buNone/>
              <a:defRPr sz="2800" b="0">
                <a:solidFill>
                  <a:schemeClr val="bg1"/>
                </a:solidFill>
              </a:defRPr>
            </a:lvl4pPr>
            <a:lvl5pPr marL="0" indent="0">
              <a:spcBef>
                <a:spcPts val="0"/>
              </a:spcBef>
              <a:spcAft>
                <a:spcPts val="0"/>
              </a:spcAft>
              <a:buFontTx/>
              <a:buNone/>
              <a:defRPr sz="2800" b="0">
                <a:solidFill>
                  <a:schemeClr val="bg1"/>
                </a:solidFill>
              </a:defRPr>
            </a:lvl5pPr>
            <a:lvl6pPr marL="0" indent="0">
              <a:spcBef>
                <a:spcPts val="0"/>
              </a:spcBef>
              <a:spcAft>
                <a:spcPts val="0"/>
              </a:spcAft>
              <a:buFontTx/>
              <a:buNone/>
              <a:defRPr sz="2800" b="0">
                <a:solidFill>
                  <a:schemeClr val="bg1"/>
                </a:solidFill>
              </a:defRPr>
            </a:lvl6pPr>
            <a:lvl7pPr marL="0" indent="0">
              <a:spcBef>
                <a:spcPts val="0"/>
              </a:spcBef>
              <a:spcAft>
                <a:spcPts val="0"/>
              </a:spcAft>
              <a:buFontTx/>
              <a:buNone/>
              <a:defRPr sz="2800" b="0">
                <a:solidFill>
                  <a:schemeClr val="bg1"/>
                </a:solidFill>
              </a:defRPr>
            </a:lvl7pPr>
            <a:lvl8pPr marL="0" indent="0">
              <a:spcBef>
                <a:spcPts val="0"/>
              </a:spcBef>
              <a:spcAft>
                <a:spcPts val="0"/>
              </a:spcAft>
              <a:buFontTx/>
              <a:buNone/>
              <a:defRPr sz="2800" b="0">
                <a:solidFill>
                  <a:schemeClr val="bg1"/>
                </a:solidFill>
              </a:defRPr>
            </a:lvl8pPr>
            <a:lvl9pPr marL="0" indent="0">
              <a:spcBef>
                <a:spcPts val="0"/>
              </a:spcBef>
              <a:spcAft>
                <a:spcPts val="0"/>
              </a:spcAft>
              <a:buFontTx/>
              <a:buNone/>
              <a:defRPr sz="280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Tree>
    <p:extLst>
      <p:ext uri="{BB962C8B-B14F-4D97-AF65-F5344CB8AC3E}">
        <p14:creationId xmlns:p14="http://schemas.microsoft.com/office/powerpoint/2010/main" val="2098149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Activities_Red">
    <p:spTree>
      <p:nvGrpSpPr>
        <p:cNvPr id="1" name=""/>
        <p:cNvGrpSpPr/>
        <p:nvPr/>
      </p:nvGrpSpPr>
      <p:grpSpPr>
        <a:xfrm>
          <a:off x="0" y="0"/>
          <a:ext cx="0" cy="0"/>
          <a:chOff x="0" y="0"/>
          <a:chExt cx="0" cy="0"/>
        </a:xfrm>
      </p:grpSpPr>
      <p:pic>
        <p:nvPicPr>
          <p:cNvPr id="97" name="Picture 96">
            <a:extLst>
              <a:ext uri="{FF2B5EF4-FFF2-40B4-BE49-F238E27FC236}">
                <a16:creationId xmlns:a16="http://schemas.microsoft.com/office/drawing/2014/main" id="{AA8B5260-071C-5731-1FAD-811144A9786A}"/>
              </a:ext>
            </a:extLst>
          </p:cNvPr>
          <p:cNvPicPr>
            <a:picLocks noChangeAspect="1"/>
          </p:cNvPicPr>
          <p:nvPr userDrawn="1"/>
        </p:nvPicPr>
        <p:blipFill>
          <a:blip r:embed="rId2"/>
          <a:srcRect t="7752" b="7752"/>
          <a:stretch/>
        </p:blipFill>
        <p:spPr>
          <a:xfrm>
            <a:off x="-1" y="0"/>
            <a:ext cx="15124113" cy="10688638"/>
          </a:xfrm>
          <a:prstGeom prst="rect">
            <a:avLst/>
          </a:prstGeom>
        </p:spPr>
      </p:pic>
      <p:sp>
        <p:nvSpPr>
          <p:cNvPr id="15" name="Rectangle: Top Corners Rounded 14">
            <a:extLst>
              <a:ext uri="{FF2B5EF4-FFF2-40B4-BE49-F238E27FC236}">
                <a16:creationId xmlns:a16="http://schemas.microsoft.com/office/drawing/2014/main" id="{8702D0E8-8D51-D5E8-71DA-5023556A61ED}"/>
              </a:ext>
            </a:extLst>
          </p:cNvPr>
          <p:cNvSpPr/>
          <p:nvPr userDrawn="1"/>
        </p:nvSpPr>
        <p:spPr>
          <a:xfrm flipV="1">
            <a:off x="39585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17" name="Rectangle: Top Corners Rounded 16">
            <a:extLst>
              <a:ext uri="{FF2B5EF4-FFF2-40B4-BE49-F238E27FC236}">
                <a16:creationId xmlns:a16="http://schemas.microsoft.com/office/drawing/2014/main" id="{3082789E-4721-8297-4A3B-C70E54651C3F}"/>
              </a:ext>
            </a:extLst>
          </p:cNvPr>
          <p:cNvSpPr/>
          <p:nvPr userDrawn="1"/>
        </p:nvSpPr>
        <p:spPr>
          <a:xfrm>
            <a:off x="395853" y="1982754"/>
            <a:ext cx="2735966" cy="607973"/>
          </a:xfrm>
          <a:prstGeom prst="round2SameRect">
            <a:avLst>
              <a:gd name="adj1" fmla="val 38601"/>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14" name="Text Placeholder 13">
            <a:extLst>
              <a:ext uri="{FF2B5EF4-FFF2-40B4-BE49-F238E27FC236}">
                <a16:creationId xmlns:a16="http://schemas.microsoft.com/office/drawing/2014/main" id="{B19396EA-5C9E-5B1A-D7D1-3B47566B9887}"/>
              </a:ext>
            </a:extLst>
          </p:cNvPr>
          <p:cNvSpPr>
            <a:spLocks noGrp="1"/>
          </p:cNvSpPr>
          <p:nvPr userDrawn="1">
            <p:ph type="body" sz="quarter" idx="10"/>
          </p:nvPr>
        </p:nvSpPr>
        <p:spPr>
          <a:xfrm>
            <a:off x="541276" y="4203432"/>
            <a:ext cx="2466000" cy="5461560"/>
          </a:xfrm>
        </p:spPr>
        <p:txBody>
          <a:bodyPr/>
          <a:lstStyle>
            <a:lvl1pPr>
              <a:spcAft>
                <a:spcPts val="200"/>
              </a:spcAft>
              <a:defRPr>
                <a:solidFill>
                  <a:schemeClr val="accent3"/>
                </a:solidFill>
              </a:defRPr>
            </a:lvl1pPr>
            <a:lvl2pPr>
              <a:spcBef>
                <a:spcPts val="200"/>
              </a:spcBef>
              <a:spcAft>
                <a:spcPts val="0"/>
              </a:spcAft>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9" name="Picture Placeholder 8">
            <a:extLst>
              <a:ext uri="{FF2B5EF4-FFF2-40B4-BE49-F238E27FC236}">
                <a16:creationId xmlns:a16="http://schemas.microsoft.com/office/drawing/2014/main" id="{CBB69079-CF36-E0F5-C4E7-6BBFBFC52FCA}"/>
              </a:ext>
            </a:extLst>
          </p:cNvPr>
          <p:cNvSpPr>
            <a:spLocks noGrp="1"/>
          </p:cNvSpPr>
          <p:nvPr userDrawn="1">
            <p:ph type="pic" sz="quarter" idx="12" hasCustomPrompt="1"/>
          </p:nvPr>
        </p:nvSpPr>
        <p:spPr>
          <a:xfrm>
            <a:off x="541276" y="2684545"/>
            <a:ext cx="2466000" cy="1404000"/>
          </a:xfrm>
        </p:spPr>
        <p:txBody>
          <a:bodyPr/>
          <a:lstStyle>
            <a:lvl1pPr>
              <a:defRPr>
                <a:solidFill>
                  <a:schemeClr val="accent3"/>
                </a:solidFill>
              </a:defRPr>
            </a:lvl1pPr>
          </a:lstStyle>
          <a:p>
            <a:r>
              <a:rPr lang="en-US" dirty="0"/>
              <a:t>Click icon to insert image</a:t>
            </a:r>
            <a:endParaRPr lang="en-AU" dirty="0"/>
          </a:p>
        </p:txBody>
      </p:sp>
      <p:pic>
        <p:nvPicPr>
          <p:cNvPr id="76" name="Picture 75" descr="A purple circle with white text and a green heart&#10;&#10;AI-generated content may be incorrect.">
            <a:extLst>
              <a:ext uri="{FF2B5EF4-FFF2-40B4-BE49-F238E27FC236}">
                <a16:creationId xmlns:a16="http://schemas.microsoft.com/office/drawing/2014/main" id="{78F65C2E-EFEC-AFE6-E383-35C261109EB8}"/>
              </a:ext>
            </a:extLst>
          </p:cNvPr>
          <p:cNvPicPr>
            <a:picLocks noChangeAspect="1"/>
          </p:cNvPicPr>
          <p:nvPr userDrawn="1"/>
        </p:nvPicPr>
        <p:blipFill>
          <a:blip r:embed="rId3"/>
          <a:stretch>
            <a:fillRect/>
          </a:stretch>
        </p:blipFill>
        <p:spPr>
          <a:xfrm>
            <a:off x="14310697" y="10027527"/>
            <a:ext cx="411778" cy="411778"/>
          </a:xfrm>
          <a:prstGeom prst="rect">
            <a:avLst/>
          </a:prstGeom>
        </p:spPr>
      </p:pic>
      <p:sp>
        <p:nvSpPr>
          <p:cNvPr id="77" name="TextBox 76">
            <a:extLst>
              <a:ext uri="{FF2B5EF4-FFF2-40B4-BE49-F238E27FC236}">
                <a16:creationId xmlns:a16="http://schemas.microsoft.com/office/drawing/2014/main" id="{3FAA1435-7C22-6809-2C62-F98B80434B0E}"/>
              </a:ext>
            </a:extLst>
          </p:cNvPr>
          <p:cNvSpPr txBox="1"/>
          <p:nvPr userDrawn="1"/>
        </p:nvSpPr>
        <p:spPr>
          <a:xfrm>
            <a:off x="13847087" y="10117383"/>
            <a:ext cx="526978" cy="276999"/>
          </a:xfrm>
          <a:prstGeom prst="rect">
            <a:avLst/>
          </a:prstGeom>
          <a:noFill/>
        </p:spPr>
        <p:txBody>
          <a:bodyPr wrap="square" lIns="0" tIns="0" rIns="0" bIns="0" rtlCol="0">
            <a:spAutoFit/>
          </a:bodyPr>
          <a:lstStyle/>
          <a:p>
            <a:r>
              <a:rPr lang="en-AU" sz="600" dirty="0">
                <a:solidFill>
                  <a:schemeClr val="bg1"/>
                </a:solidFill>
              </a:rPr>
              <a:t>Registered</a:t>
            </a:r>
            <a:br>
              <a:rPr lang="en-AU" sz="600" dirty="0">
                <a:solidFill>
                  <a:schemeClr val="bg1"/>
                </a:solidFill>
              </a:rPr>
            </a:br>
            <a:r>
              <a:rPr lang="en-AU" sz="600" dirty="0">
                <a:solidFill>
                  <a:schemeClr val="bg1"/>
                </a:solidFill>
              </a:rPr>
              <a:t>NDIS</a:t>
            </a:r>
            <a:br>
              <a:rPr lang="en-AU" sz="600" dirty="0">
                <a:solidFill>
                  <a:schemeClr val="bg1"/>
                </a:solidFill>
              </a:rPr>
            </a:br>
            <a:r>
              <a:rPr lang="en-AU" sz="600" dirty="0">
                <a:solidFill>
                  <a:schemeClr val="bg1"/>
                </a:solidFill>
              </a:rPr>
              <a:t>Provider</a:t>
            </a:r>
          </a:p>
        </p:txBody>
      </p:sp>
      <p:sp>
        <p:nvSpPr>
          <p:cNvPr id="78" name="Text Placeholder 13">
            <a:extLst>
              <a:ext uri="{FF2B5EF4-FFF2-40B4-BE49-F238E27FC236}">
                <a16:creationId xmlns:a16="http://schemas.microsoft.com/office/drawing/2014/main" id="{3204ACE7-AAA6-F1D5-F781-57B5A301AF64}"/>
              </a:ext>
            </a:extLst>
          </p:cNvPr>
          <p:cNvSpPr>
            <a:spLocks noGrp="1"/>
          </p:cNvSpPr>
          <p:nvPr userDrawn="1">
            <p:ph type="body" sz="quarter" idx="28"/>
          </p:nvPr>
        </p:nvSpPr>
        <p:spPr>
          <a:xfrm>
            <a:off x="413230" y="10117383"/>
            <a:ext cx="5292000" cy="448954"/>
          </a:xfrm>
        </p:spPr>
        <p:txBody>
          <a:bodyPr/>
          <a:lstStyle>
            <a:lvl1pPr>
              <a:spcBef>
                <a:spcPts val="0"/>
              </a:spcBef>
              <a:spcAft>
                <a:spcPts val="200"/>
              </a:spcAft>
              <a:buFontTx/>
              <a:buNone/>
              <a:defRPr sz="1400" b="1">
                <a:solidFill>
                  <a:schemeClr val="bg1"/>
                </a:solidFill>
              </a:defRPr>
            </a:lvl1pPr>
            <a:lvl2pPr>
              <a:spcBef>
                <a:spcPts val="0"/>
              </a:spcBef>
              <a:spcAft>
                <a:spcPts val="0"/>
              </a:spcAft>
              <a:buFontTx/>
              <a:buNone/>
              <a:defRPr sz="1150" b="0">
                <a:solidFill>
                  <a:schemeClr val="bg1"/>
                </a:solidFill>
              </a:defRPr>
            </a:lvl2pPr>
            <a:lvl3pPr>
              <a:spcBef>
                <a:spcPts val="0"/>
              </a:spcBef>
              <a:spcAft>
                <a:spcPts val="0"/>
              </a:spcAft>
              <a:buFontTx/>
              <a:buNone/>
              <a:defRPr sz="1150" b="0">
                <a:solidFill>
                  <a:schemeClr val="bg1"/>
                </a:solidFill>
              </a:defRPr>
            </a:lvl3pPr>
            <a:lvl4pPr marL="0" indent="0">
              <a:spcBef>
                <a:spcPts val="0"/>
              </a:spcBef>
              <a:spcAft>
                <a:spcPts val="0"/>
              </a:spcAft>
              <a:buFontTx/>
              <a:buNone/>
              <a:defRPr sz="1150" b="0">
                <a:solidFill>
                  <a:schemeClr val="bg1"/>
                </a:solidFill>
              </a:defRPr>
            </a:lvl4pPr>
            <a:lvl5pPr marL="0" indent="0">
              <a:spcBef>
                <a:spcPts val="0"/>
              </a:spcBef>
              <a:spcAft>
                <a:spcPts val="0"/>
              </a:spcAft>
              <a:buFontTx/>
              <a:buNone/>
              <a:defRPr sz="1150" b="0">
                <a:solidFill>
                  <a:schemeClr val="bg1"/>
                </a:solidFill>
              </a:defRPr>
            </a:lvl5pPr>
            <a:lvl6pPr marL="0" indent="0">
              <a:spcBef>
                <a:spcPts val="0"/>
              </a:spcBef>
              <a:spcAft>
                <a:spcPts val="0"/>
              </a:spcAft>
              <a:buFontTx/>
              <a:buNone/>
              <a:defRPr sz="1150" b="0">
                <a:solidFill>
                  <a:schemeClr val="bg1"/>
                </a:solidFill>
              </a:defRPr>
            </a:lvl6pPr>
            <a:lvl7pPr marL="0" indent="0">
              <a:spcBef>
                <a:spcPts val="0"/>
              </a:spcBef>
              <a:spcAft>
                <a:spcPts val="0"/>
              </a:spcAft>
              <a:buFontTx/>
              <a:buNone/>
              <a:defRPr sz="1150" b="0">
                <a:solidFill>
                  <a:schemeClr val="bg1"/>
                </a:solidFill>
              </a:defRPr>
            </a:lvl7pPr>
            <a:lvl8pPr marL="0" indent="0">
              <a:spcBef>
                <a:spcPts val="0"/>
              </a:spcBef>
              <a:spcAft>
                <a:spcPts val="0"/>
              </a:spcAft>
              <a:buFontTx/>
              <a:buNone/>
              <a:defRPr sz="1150" b="0">
                <a:solidFill>
                  <a:schemeClr val="bg1"/>
                </a:solidFill>
              </a:defRPr>
            </a:lvl8pPr>
            <a:lvl9pPr marL="0" indent="0">
              <a:spcBef>
                <a:spcPts val="0"/>
              </a:spcBef>
              <a:spcAft>
                <a:spcPts val="0"/>
              </a:spcAft>
              <a:buFontTx/>
              <a:buNone/>
              <a:defRPr sz="115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38" name="Rectangle: Top Corners Rounded 37">
            <a:extLst>
              <a:ext uri="{FF2B5EF4-FFF2-40B4-BE49-F238E27FC236}">
                <a16:creationId xmlns:a16="http://schemas.microsoft.com/office/drawing/2014/main" id="{29C5ECA3-E8D5-36D9-223C-78EE3E2DEB51}"/>
              </a:ext>
            </a:extLst>
          </p:cNvPr>
          <p:cNvSpPr/>
          <p:nvPr userDrawn="1"/>
        </p:nvSpPr>
        <p:spPr>
          <a:xfrm flipV="1">
            <a:off x="119934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39" name="Rectangle: Top Corners Rounded 38">
            <a:extLst>
              <a:ext uri="{FF2B5EF4-FFF2-40B4-BE49-F238E27FC236}">
                <a16:creationId xmlns:a16="http://schemas.microsoft.com/office/drawing/2014/main" id="{F2932CDE-802B-76E9-E8AF-44A7286E11E2}"/>
              </a:ext>
            </a:extLst>
          </p:cNvPr>
          <p:cNvSpPr/>
          <p:nvPr userDrawn="1"/>
        </p:nvSpPr>
        <p:spPr>
          <a:xfrm>
            <a:off x="11993493" y="1982754"/>
            <a:ext cx="2735966" cy="607973"/>
          </a:xfrm>
          <a:prstGeom prst="round2SameRect">
            <a:avLst>
              <a:gd name="adj1" fmla="val 38601"/>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0" name="Text Placeholder 13">
            <a:extLst>
              <a:ext uri="{FF2B5EF4-FFF2-40B4-BE49-F238E27FC236}">
                <a16:creationId xmlns:a16="http://schemas.microsoft.com/office/drawing/2014/main" id="{8D689B32-2E39-014E-9071-A4A1758D7F70}"/>
              </a:ext>
            </a:extLst>
          </p:cNvPr>
          <p:cNvSpPr>
            <a:spLocks noGrp="1"/>
          </p:cNvSpPr>
          <p:nvPr>
            <p:ph type="body" sz="quarter" idx="30"/>
          </p:nvPr>
        </p:nvSpPr>
        <p:spPr>
          <a:xfrm>
            <a:off x="12138916" y="4203432"/>
            <a:ext cx="2466000" cy="5461560"/>
          </a:xfrm>
        </p:spPr>
        <p:txBody>
          <a:bodyPr/>
          <a:lstStyle>
            <a:lvl1pPr>
              <a:spcAft>
                <a:spcPts val="200"/>
              </a:spcAft>
              <a:defRPr>
                <a:solidFill>
                  <a:schemeClr val="accent3"/>
                </a:solidFill>
              </a:defRPr>
            </a:lvl1pPr>
            <a:lvl2pPr>
              <a:spcBef>
                <a:spcPts val="200"/>
              </a:spcBef>
              <a:spcAft>
                <a:spcPts val="0"/>
              </a:spcAft>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1" name="Picture Placeholder 8">
            <a:extLst>
              <a:ext uri="{FF2B5EF4-FFF2-40B4-BE49-F238E27FC236}">
                <a16:creationId xmlns:a16="http://schemas.microsoft.com/office/drawing/2014/main" id="{407FD854-71BA-8E67-9A94-FDAE09EA21BE}"/>
              </a:ext>
            </a:extLst>
          </p:cNvPr>
          <p:cNvSpPr>
            <a:spLocks noGrp="1"/>
          </p:cNvSpPr>
          <p:nvPr>
            <p:ph type="pic" sz="quarter" idx="31" hasCustomPrompt="1"/>
          </p:nvPr>
        </p:nvSpPr>
        <p:spPr>
          <a:xfrm>
            <a:off x="121389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3"/>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42" name="Rectangle: Top Corners Rounded 41">
            <a:extLst>
              <a:ext uri="{FF2B5EF4-FFF2-40B4-BE49-F238E27FC236}">
                <a16:creationId xmlns:a16="http://schemas.microsoft.com/office/drawing/2014/main" id="{4A3D55DC-1657-6966-88E3-6C1978D16809}"/>
              </a:ext>
            </a:extLst>
          </p:cNvPr>
          <p:cNvSpPr/>
          <p:nvPr userDrawn="1"/>
        </p:nvSpPr>
        <p:spPr>
          <a:xfrm flipV="1">
            <a:off x="3301060"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3" name="Rectangle: Top Corners Rounded 42">
            <a:extLst>
              <a:ext uri="{FF2B5EF4-FFF2-40B4-BE49-F238E27FC236}">
                <a16:creationId xmlns:a16="http://schemas.microsoft.com/office/drawing/2014/main" id="{B64BC967-27FB-0467-EE10-24000AA04453}"/>
              </a:ext>
            </a:extLst>
          </p:cNvPr>
          <p:cNvSpPr/>
          <p:nvPr userDrawn="1"/>
        </p:nvSpPr>
        <p:spPr>
          <a:xfrm>
            <a:off x="3301060" y="1982754"/>
            <a:ext cx="2735966" cy="607973"/>
          </a:xfrm>
          <a:prstGeom prst="round2SameRect">
            <a:avLst>
              <a:gd name="adj1" fmla="val 38601"/>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44" name="Text Placeholder 13">
            <a:extLst>
              <a:ext uri="{FF2B5EF4-FFF2-40B4-BE49-F238E27FC236}">
                <a16:creationId xmlns:a16="http://schemas.microsoft.com/office/drawing/2014/main" id="{BE5C4C03-1C6D-4D15-FF35-08002494182B}"/>
              </a:ext>
            </a:extLst>
          </p:cNvPr>
          <p:cNvSpPr>
            <a:spLocks noGrp="1"/>
          </p:cNvSpPr>
          <p:nvPr>
            <p:ph type="body" sz="quarter" idx="32"/>
          </p:nvPr>
        </p:nvSpPr>
        <p:spPr>
          <a:xfrm>
            <a:off x="3446483" y="4203432"/>
            <a:ext cx="2466000" cy="5461560"/>
          </a:xfrm>
        </p:spPr>
        <p:txBody>
          <a:bodyPr/>
          <a:lstStyle>
            <a:lvl1pPr>
              <a:spcAft>
                <a:spcPts val="200"/>
              </a:spcAft>
              <a:defRPr>
                <a:solidFill>
                  <a:schemeClr val="accent3"/>
                </a:solidFill>
              </a:defRPr>
            </a:lvl1pPr>
            <a:lvl2pPr>
              <a:spcBef>
                <a:spcPts val="200"/>
              </a:spcBef>
              <a:spcAft>
                <a:spcPts val="0"/>
              </a:spcAft>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7" name="Picture Placeholder 8">
            <a:extLst>
              <a:ext uri="{FF2B5EF4-FFF2-40B4-BE49-F238E27FC236}">
                <a16:creationId xmlns:a16="http://schemas.microsoft.com/office/drawing/2014/main" id="{BE8B347D-7FDF-F486-9BEA-D815C673892A}"/>
              </a:ext>
            </a:extLst>
          </p:cNvPr>
          <p:cNvSpPr>
            <a:spLocks noGrp="1"/>
          </p:cNvSpPr>
          <p:nvPr>
            <p:ph type="pic" sz="quarter" idx="33" hasCustomPrompt="1"/>
          </p:nvPr>
        </p:nvSpPr>
        <p:spPr>
          <a:xfrm>
            <a:off x="3446483"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3"/>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59" name="Rectangle: Top Corners Rounded 58">
            <a:extLst>
              <a:ext uri="{FF2B5EF4-FFF2-40B4-BE49-F238E27FC236}">
                <a16:creationId xmlns:a16="http://schemas.microsoft.com/office/drawing/2014/main" id="{966310CC-6239-ACCA-AE95-C9B6DBEAB56A}"/>
              </a:ext>
            </a:extLst>
          </p:cNvPr>
          <p:cNvSpPr/>
          <p:nvPr userDrawn="1"/>
        </p:nvSpPr>
        <p:spPr>
          <a:xfrm flipV="1">
            <a:off x="62022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60" name="Rectangle: Top Corners Rounded 59">
            <a:extLst>
              <a:ext uri="{FF2B5EF4-FFF2-40B4-BE49-F238E27FC236}">
                <a16:creationId xmlns:a16="http://schemas.microsoft.com/office/drawing/2014/main" id="{A17C04DB-7762-E78F-C843-9096D1D5EEDA}"/>
              </a:ext>
            </a:extLst>
          </p:cNvPr>
          <p:cNvSpPr/>
          <p:nvPr userDrawn="1"/>
        </p:nvSpPr>
        <p:spPr>
          <a:xfrm>
            <a:off x="6202293" y="1982754"/>
            <a:ext cx="2735966" cy="607973"/>
          </a:xfrm>
          <a:prstGeom prst="round2SameRect">
            <a:avLst>
              <a:gd name="adj1" fmla="val 38601"/>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61" name="Text Placeholder 13">
            <a:extLst>
              <a:ext uri="{FF2B5EF4-FFF2-40B4-BE49-F238E27FC236}">
                <a16:creationId xmlns:a16="http://schemas.microsoft.com/office/drawing/2014/main" id="{200E89D1-436D-E25E-13A5-86AD757CA88F}"/>
              </a:ext>
            </a:extLst>
          </p:cNvPr>
          <p:cNvSpPr>
            <a:spLocks noGrp="1"/>
          </p:cNvSpPr>
          <p:nvPr>
            <p:ph type="body" sz="quarter" idx="34"/>
          </p:nvPr>
        </p:nvSpPr>
        <p:spPr>
          <a:xfrm>
            <a:off x="6347716" y="4203432"/>
            <a:ext cx="2466000" cy="5461560"/>
          </a:xfrm>
        </p:spPr>
        <p:txBody>
          <a:bodyPr/>
          <a:lstStyle>
            <a:lvl1pPr>
              <a:spcAft>
                <a:spcPts val="200"/>
              </a:spcAft>
              <a:defRPr>
                <a:solidFill>
                  <a:schemeClr val="accent3"/>
                </a:solidFill>
              </a:defRPr>
            </a:lvl1pPr>
            <a:lvl2pPr>
              <a:spcBef>
                <a:spcPts val="200"/>
              </a:spcBef>
              <a:spcAft>
                <a:spcPts val="0"/>
              </a:spcAft>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62" name="Picture Placeholder 8">
            <a:extLst>
              <a:ext uri="{FF2B5EF4-FFF2-40B4-BE49-F238E27FC236}">
                <a16:creationId xmlns:a16="http://schemas.microsoft.com/office/drawing/2014/main" id="{34AF4296-04D9-7905-3908-4492CD2BB0FC}"/>
              </a:ext>
            </a:extLst>
          </p:cNvPr>
          <p:cNvSpPr>
            <a:spLocks noGrp="1"/>
          </p:cNvSpPr>
          <p:nvPr>
            <p:ph type="pic" sz="quarter" idx="35" hasCustomPrompt="1"/>
          </p:nvPr>
        </p:nvSpPr>
        <p:spPr>
          <a:xfrm>
            <a:off x="63477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3"/>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63" name="Rectangle: Top Corners Rounded 62">
            <a:extLst>
              <a:ext uri="{FF2B5EF4-FFF2-40B4-BE49-F238E27FC236}">
                <a16:creationId xmlns:a16="http://schemas.microsoft.com/office/drawing/2014/main" id="{04B63AB6-89B7-F935-6954-A5C65482F707}"/>
              </a:ext>
            </a:extLst>
          </p:cNvPr>
          <p:cNvSpPr/>
          <p:nvPr userDrawn="1"/>
        </p:nvSpPr>
        <p:spPr>
          <a:xfrm flipV="1">
            <a:off x="9097893" y="2590726"/>
            <a:ext cx="2735966" cy="729221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81" name="Rectangle: Top Corners Rounded 80">
            <a:extLst>
              <a:ext uri="{FF2B5EF4-FFF2-40B4-BE49-F238E27FC236}">
                <a16:creationId xmlns:a16="http://schemas.microsoft.com/office/drawing/2014/main" id="{EC818B89-B910-F81A-3D13-092E670D313C}"/>
              </a:ext>
            </a:extLst>
          </p:cNvPr>
          <p:cNvSpPr/>
          <p:nvPr userDrawn="1"/>
        </p:nvSpPr>
        <p:spPr>
          <a:xfrm>
            <a:off x="9097893" y="1982754"/>
            <a:ext cx="2735966" cy="607973"/>
          </a:xfrm>
          <a:prstGeom prst="round2SameRect">
            <a:avLst>
              <a:gd name="adj1" fmla="val 38601"/>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dirty="0">
              <a:solidFill>
                <a:schemeClr val="tx1"/>
              </a:solidFill>
            </a:endParaRPr>
          </a:p>
        </p:txBody>
      </p:sp>
      <p:sp>
        <p:nvSpPr>
          <p:cNvPr id="82" name="Text Placeholder 13">
            <a:extLst>
              <a:ext uri="{FF2B5EF4-FFF2-40B4-BE49-F238E27FC236}">
                <a16:creationId xmlns:a16="http://schemas.microsoft.com/office/drawing/2014/main" id="{F1E39E70-CDC9-3F29-AA47-E6C54883127F}"/>
              </a:ext>
            </a:extLst>
          </p:cNvPr>
          <p:cNvSpPr>
            <a:spLocks noGrp="1"/>
          </p:cNvSpPr>
          <p:nvPr>
            <p:ph type="body" sz="quarter" idx="36"/>
          </p:nvPr>
        </p:nvSpPr>
        <p:spPr>
          <a:xfrm>
            <a:off x="9243316" y="4203432"/>
            <a:ext cx="2466000" cy="5461560"/>
          </a:xfrm>
        </p:spPr>
        <p:txBody>
          <a:bodyPr/>
          <a:lstStyle>
            <a:lvl1pPr>
              <a:spcAft>
                <a:spcPts val="200"/>
              </a:spcAft>
              <a:defRPr>
                <a:solidFill>
                  <a:schemeClr val="accent3"/>
                </a:solidFill>
              </a:defRPr>
            </a:lvl1pPr>
            <a:lvl2pPr>
              <a:spcBef>
                <a:spcPts val="200"/>
              </a:spcBef>
              <a:spcAft>
                <a:spcPts val="0"/>
              </a:spcAft>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83" name="Picture Placeholder 8">
            <a:extLst>
              <a:ext uri="{FF2B5EF4-FFF2-40B4-BE49-F238E27FC236}">
                <a16:creationId xmlns:a16="http://schemas.microsoft.com/office/drawing/2014/main" id="{B41ED425-2E4E-ED07-2263-BFF56D521632}"/>
              </a:ext>
            </a:extLst>
          </p:cNvPr>
          <p:cNvSpPr>
            <a:spLocks noGrp="1"/>
          </p:cNvSpPr>
          <p:nvPr>
            <p:ph type="pic" sz="quarter" idx="37" hasCustomPrompt="1"/>
          </p:nvPr>
        </p:nvSpPr>
        <p:spPr>
          <a:xfrm>
            <a:off x="9243316" y="2684545"/>
            <a:ext cx="2466000" cy="1404000"/>
          </a:xfrm>
        </p:spPr>
        <p:txBody>
          <a:bodyPr/>
          <a:lstStyle>
            <a:lvl1pPr marL="0" marR="0" indent="0" algn="l" defTabSz="3801370" rtl="0" eaLnBrk="1" fontAlgn="auto" latinLnBrk="0" hangingPunct="1">
              <a:lnSpc>
                <a:spcPct val="100000"/>
              </a:lnSpc>
              <a:spcBef>
                <a:spcPts val="0"/>
              </a:spcBef>
              <a:spcAft>
                <a:spcPts val="200"/>
              </a:spcAft>
              <a:buClrTx/>
              <a:buSzTx/>
              <a:buFont typeface="Arial" pitchFamily="34" charset="0"/>
              <a:buNone/>
              <a:tabLst/>
              <a:defRPr>
                <a:solidFill>
                  <a:schemeClr val="accent3"/>
                </a:solidFill>
              </a:defRPr>
            </a:lvl1pPr>
          </a:lstStyle>
          <a:p>
            <a:pPr marL="0" marR="0" lvl="0" indent="0" algn="l" defTabSz="3801370" rtl="0" eaLnBrk="1" fontAlgn="auto" latinLnBrk="0" hangingPunct="1">
              <a:lnSpc>
                <a:spcPct val="100000"/>
              </a:lnSpc>
              <a:spcBef>
                <a:spcPts val="0"/>
              </a:spcBef>
              <a:spcAft>
                <a:spcPts val="200"/>
              </a:spcAft>
              <a:buClrTx/>
              <a:buSzTx/>
              <a:buFont typeface="Arial" pitchFamily="34" charset="0"/>
              <a:buNone/>
              <a:tabLst/>
              <a:defRPr/>
            </a:pPr>
            <a:r>
              <a:rPr lang="en-US" dirty="0"/>
              <a:t>Click icon to insert image</a:t>
            </a:r>
            <a:endParaRPr lang="en-AU" dirty="0"/>
          </a:p>
        </p:txBody>
      </p:sp>
      <p:sp>
        <p:nvSpPr>
          <p:cNvPr id="88" name="Text Placeholder 13">
            <a:extLst>
              <a:ext uri="{FF2B5EF4-FFF2-40B4-BE49-F238E27FC236}">
                <a16:creationId xmlns:a16="http://schemas.microsoft.com/office/drawing/2014/main" id="{18FF1FC4-DD92-0847-14BB-604315326DDF}"/>
              </a:ext>
            </a:extLst>
          </p:cNvPr>
          <p:cNvSpPr>
            <a:spLocks noGrp="1"/>
          </p:cNvSpPr>
          <p:nvPr>
            <p:ph type="body" sz="quarter" idx="15"/>
          </p:nvPr>
        </p:nvSpPr>
        <p:spPr>
          <a:xfrm>
            <a:off x="407988"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89" name="Text Placeholder 13">
            <a:extLst>
              <a:ext uri="{FF2B5EF4-FFF2-40B4-BE49-F238E27FC236}">
                <a16:creationId xmlns:a16="http://schemas.microsoft.com/office/drawing/2014/main" id="{66920475-FEF2-0821-0BC0-EE9260E1DAA2}"/>
              </a:ext>
            </a:extLst>
          </p:cNvPr>
          <p:cNvSpPr>
            <a:spLocks noGrp="1"/>
          </p:cNvSpPr>
          <p:nvPr>
            <p:ph type="body" sz="quarter" idx="38"/>
          </p:nvPr>
        </p:nvSpPr>
        <p:spPr>
          <a:xfrm>
            <a:off x="3318695"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0" name="Text Placeholder 13">
            <a:extLst>
              <a:ext uri="{FF2B5EF4-FFF2-40B4-BE49-F238E27FC236}">
                <a16:creationId xmlns:a16="http://schemas.microsoft.com/office/drawing/2014/main" id="{8D93734A-B267-BF85-566A-87D7F34101E8}"/>
              </a:ext>
            </a:extLst>
          </p:cNvPr>
          <p:cNvSpPr>
            <a:spLocks noGrp="1"/>
          </p:cNvSpPr>
          <p:nvPr>
            <p:ph type="body" sz="quarter" idx="39"/>
          </p:nvPr>
        </p:nvSpPr>
        <p:spPr>
          <a:xfrm>
            <a:off x="6202836"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1" name="Text Placeholder 13">
            <a:extLst>
              <a:ext uri="{FF2B5EF4-FFF2-40B4-BE49-F238E27FC236}">
                <a16:creationId xmlns:a16="http://schemas.microsoft.com/office/drawing/2014/main" id="{85266CF8-2267-2229-C4C9-65DEE4C99F7B}"/>
              </a:ext>
            </a:extLst>
          </p:cNvPr>
          <p:cNvSpPr>
            <a:spLocks noGrp="1"/>
          </p:cNvSpPr>
          <p:nvPr>
            <p:ph type="body" sz="quarter" idx="40"/>
          </p:nvPr>
        </p:nvSpPr>
        <p:spPr>
          <a:xfrm>
            <a:off x="9097893"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2" name="Text Placeholder 13">
            <a:extLst>
              <a:ext uri="{FF2B5EF4-FFF2-40B4-BE49-F238E27FC236}">
                <a16:creationId xmlns:a16="http://schemas.microsoft.com/office/drawing/2014/main" id="{BAD811BD-EF5B-D47C-D75B-50C15BEBE0E9}"/>
              </a:ext>
            </a:extLst>
          </p:cNvPr>
          <p:cNvSpPr>
            <a:spLocks noGrp="1"/>
          </p:cNvSpPr>
          <p:nvPr>
            <p:ph type="body" sz="quarter" idx="41"/>
          </p:nvPr>
        </p:nvSpPr>
        <p:spPr>
          <a:xfrm>
            <a:off x="11993493" y="2037512"/>
            <a:ext cx="2723832" cy="498456"/>
          </a:xfrm>
        </p:spPr>
        <p:txBody>
          <a:bodyPr anchor="ctr" anchorCtr="0"/>
          <a:lstStyle>
            <a:lvl1pPr algn="ctr">
              <a:spcBef>
                <a:spcPts val="0"/>
              </a:spcBef>
              <a:spcAft>
                <a:spcPts val="0"/>
              </a:spcAft>
              <a:buFontTx/>
              <a:buNone/>
              <a:defRPr sz="2500" b="1">
                <a:solidFill>
                  <a:schemeClr val="bg1"/>
                </a:solidFill>
              </a:defRPr>
            </a:lvl1pPr>
            <a:lvl2pPr algn="ctr">
              <a:spcBef>
                <a:spcPts val="0"/>
              </a:spcBef>
              <a:spcAft>
                <a:spcPts val="0"/>
              </a:spcAft>
              <a:buFontTx/>
              <a:buNone/>
              <a:defRPr sz="2500" b="1">
                <a:solidFill>
                  <a:schemeClr val="bg1"/>
                </a:solidFill>
              </a:defRPr>
            </a:lvl2pPr>
            <a:lvl3pPr algn="ctr">
              <a:spcBef>
                <a:spcPts val="0"/>
              </a:spcBef>
              <a:spcAft>
                <a:spcPts val="0"/>
              </a:spcAft>
              <a:buFontTx/>
              <a:buNone/>
              <a:defRPr sz="2500" b="1">
                <a:solidFill>
                  <a:schemeClr val="bg1"/>
                </a:solidFill>
              </a:defRPr>
            </a:lvl3pPr>
            <a:lvl4pPr marL="0" indent="0" algn="ctr">
              <a:spcBef>
                <a:spcPts val="0"/>
              </a:spcBef>
              <a:spcAft>
                <a:spcPts val="0"/>
              </a:spcAft>
              <a:buFontTx/>
              <a:buNone/>
              <a:defRPr sz="2500" b="1">
                <a:solidFill>
                  <a:schemeClr val="bg1"/>
                </a:solidFill>
              </a:defRPr>
            </a:lvl4pPr>
            <a:lvl5pPr marL="0" indent="0" algn="ctr">
              <a:spcBef>
                <a:spcPts val="0"/>
              </a:spcBef>
              <a:spcAft>
                <a:spcPts val="0"/>
              </a:spcAft>
              <a:buFontTx/>
              <a:buNone/>
              <a:defRPr sz="2500" b="1">
                <a:solidFill>
                  <a:schemeClr val="bg1"/>
                </a:solidFill>
              </a:defRPr>
            </a:lvl5pPr>
            <a:lvl6pPr marL="0" indent="0" algn="ctr">
              <a:spcBef>
                <a:spcPts val="0"/>
              </a:spcBef>
              <a:spcAft>
                <a:spcPts val="0"/>
              </a:spcAft>
              <a:buFontTx/>
              <a:buNone/>
              <a:defRPr sz="2500" b="1">
                <a:solidFill>
                  <a:schemeClr val="bg1"/>
                </a:solidFill>
              </a:defRPr>
            </a:lvl6pPr>
            <a:lvl7pPr marL="0" indent="0" algn="ctr">
              <a:spcBef>
                <a:spcPts val="0"/>
              </a:spcBef>
              <a:spcAft>
                <a:spcPts val="0"/>
              </a:spcAft>
              <a:buFontTx/>
              <a:buNone/>
              <a:defRPr sz="2500" b="1">
                <a:solidFill>
                  <a:schemeClr val="bg1"/>
                </a:solidFill>
              </a:defRPr>
            </a:lvl7pPr>
            <a:lvl8pPr marL="0" indent="0" algn="ctr">
              <a:spcBef>
                <a:spcPts val="0"/>
              </a:spcBef>
              <a:spcAft>
                <a:spcPts val="0"/>
              </a:spcAft>
              <a:buFontTx/>
              <a:buNone/>
              <a:defRPr sz="2500" b="1">
                <a:solidFill>
                  <a:schemeClr val="bg1"/>
                </a:solidFill>
              </a:defRPr>
            </a:lvl8pPr>
            <a:lvl9pPr marL="0" indent="0" algn="ctr">
              <a:spcBef>
                <a:spcPts val="0"/>
              </a:spcBef>
              <a:spcAft>
                <a:spcPts val="0"/>
              </a:spcAft>
              <a:buFontTx/>
              <a:buNone/>
              <a:defRPr sz="2500" b="1">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3" name="Title 8">
            <a:extLst>
              <a:ext uri="{FF2B5EF4-FFF2-40B4-BE49-F238E27FC236}">
                <a16:creationId xmlns:a16="http://schemas.microsoft.com/office/drawing/2014/main" id="{2EA6E923-BB3A-1E06-1333-2B98690F2EEC}"/>
              </a:ext>
            </a:extLst>
          </p:cNvPr>
          <p:cNvSpPr>
            <a:spLocks noGrp="1"/>
          </p:cNvSpPr>
          <p:nvPr>
            <p:ph type="title"/>
          </p:nvPr>
        </p:nvSpPr>
        <p:spPr>
          <a:xfrm>
            <a:off x="407988" y="449898"/>
            <a:ext cx="3958713" cy="494646"/>
          </a:xfrm>
        </p:spPr>
        <p:txBody>
          <a:bodyPr/>
          <a:lstStyle>
            <a:lvl1pPr>
              <a:defRPr>
                <a:solidFill>
                  <a:schemeClr val="bg1"/>
                </a:solidFill>
              </a:defRPr>
            </a:lvl1pPr>
          </a:lstStyle>
          <a:p>
            <a:r>
              <a:rPr lang="en-US" noProof="0"/>
              <a:t>Click to edit Master title style</a:t>
            </a:r>
            <a:endParaRPr lang="en-AU" noProof="0" dirty="0"/>
          </a:p>
        </p:txBody>
      </p:sp>
      <p:pic>
        <p:nvPicPr>
          <p:cNvPr id="94" name="Picture 93" descr="A white tree with people and leaves&#10;&#10;AI-generated content may be incorrect.">
            <a:extLst>
              <a:ext uri="{FF2B5EF4-FFF2-40B4-BE49-F238E27FC236}">
                <a16:creationId xmlns:a16="http://schemas.microsoft.com/office/drawing/2014/main" id="{592A1490-1091-E7A6-88BB-02C0DE78823C}"/>
              </a:ext>
            </a:extLst>
          </p:cNvPr>
          <p:cNvPicPr>
            <a:picLocks noChangeAspect="1"/>
          </p:cNvPicPr>
          <p:nvPr userDrawn="1"/>
        </p:nvPicPr>
        <p:blipFill>
          <a:blip r:embed="rId4"/>
          <a:stretch>
            <a:fillRect/>
          </a:stretch>
        </p:blipFill>
        <p:spPr>
          <a:xfrm>
            <a:off x="13708870" y="296139"/>
            <a:ext cx="990600" cy="1272921"/>
          </a:xfrm>
          <a:prstGeom prst="rect">
            <a:avLst/>
          </a:prstGeom>
        </p:spPr>
      </p:pic>
      <p:sp>
        <p:nvSpPr>
          <p:cNvPr id="96" name="Text Placeholder 13">
            <a:extLst>
              <a:ext uri="{FF2B5EF4-FFF2-40B4-BE49-F238E27FC236}">
                <a16:creationId xmlns:a16="http://schemas.microsoft.com/office/drawing/2014/main" id="{9A8C10EF-DC9B-6092-6BBF-2818F3BCBD4C}"/>
              </a:ext>
            </a:extLst>
          </p:cNvPr>
          <p:cNvSpPr>
            <a:spLocks noGrp="1"/>
          </p:cNvSpPr>
          <p:nvPr>
            <p:ph type="body" sz="quarter" idx="14"/>
          </p:nvPr>
        </p:nvSpPr>
        <p:spPr>
          <a:xfrm>
            <a:off x="436089" y="961175"/>
            <a:ext cx="10051292" cy="936000"/>
          </a:xfrm>
        </p:spPr>
        <p:txBody>
          <a:bodyPr/>
          <a:lstStyle>
            <a:lvl1pPr>
              <a:spcBef>
                <a:spcPts val="0"/>
              </a:spcBef>
              <a:spcAft>
                <a:spcPts val="150"/>
              </a:spcAft>
              <a:buFontTx/>
              <a:buNone/>
              <a:defRPr sz="2200" b="1">
                <a:solidFill>
                  <a:schemeClr val="bg1"/>
                </a:solidFill>
              </a:defRPr>
            </a:lvl1pPr>
            <a:lvl2pPr>
              <a:spcBef>
                <a:spcPts val="0"/>
              </a:spcBef>
              <a:spcAft>
                <a:spcPts val="150"/>
              </a:spcAft>
              <a:buFontTx/>
              <a:buNone/>
              <a:defRPr sz="1600" b="0">
                <a:solidFill>
                  <a:schemeClr val="bg1"/>
                </a:solidFill>
              </a:defRPr>
            </a:lvl2pPr>
            <a:lvl3pPr>
              <a:spcBef>
                <a:spcPts val="0"/>
              </a:spcBef>
              <a:spcAft>
                <a:spcPts val="150"/>
              </a:spcAft>
              <a:buFontTx/>
              <a:buNone/>
              <a:defRPr sz="1600" b="0">
                <a:solidFill>
                  <a:schemeClr val="bg1"/>
                </a:solidFill>
              </a:defRPr>
            </a:lvl3pPr>
            <a:lvl4pPr marL="0" indent="0">
              <a:spcBef>
                <a:spcPts val="0"/>
              </a:spcBef>
              <a:spcAft>
                <a:spcPts val="150"/>
              </a:spcAft>
              <a:buFontTx/>
              <a:buNone/>
              <a:defRPr sz="1600" b="0">
                <a:solidFill>
                  <a:schemeClr val="bg1"/>
                </a:solidFill>
              </a:defRPr>
            </a:lvl4pPr>
            <a:lvl5pPr marL="0" indent="0">
              <a:spcBef>
                <a:spcPts val="0"/>
              </a:spcBef>
              <a:spcAft>
                <a:spcPts val="150"/>
              </a:spcAft>
              <a:buFontTx/>
              <a:buNone/>
              <a:defRPr sz="1600" b="0">
                <a:solidFill>
                  <a:schemeClr val="bg1"/>
                </a:solidFill>
              </a:defRPr>
            </a:lvl5pPr>
            <a:lvl6pPr marL="0" indent="0">
              <a:spcBef>
                <a:spcPts val="0"/>
              </a:spcBef>
              <a:spcAft>
                <a:spcPts val="150"/>
              </a:spcAft>
              <a:buFontTx/>
              <a:buNone/>
              <a:defRPr sz="1600" b="0">
                <a:solidFill>
                  <a:schemeClr val="bg1"/>
                </a:solidFill>
              </a:defRPr>
            </a:lvl6pPr>
            <a:lvl7pPr marL="0" indent="0">
              <a:spcBef>
                <a:spcPts val="0"/>
              </a:spcBef>
              <a:spcAft>
                <a:spcPts val="150"/>
              </a:spcAft>
              <a:buFontTx/>
              <a:buNone/>
              <a:defRPr sz="1600" b="0">
                <a:solidFill>
                  <a:schemeClr val="bg1"/>
                </a:solidFill>
              </a:defRPr>
            </a:lvl7pPr>
            <a:lvl8pPr marL="0" indent="0">
              <a:spcBef>
                <a:spcPts val="0"/>
              </a:spcBef>
              <a:spcAft>
                <a:spcPts val="150"/>
              </a:spcAft>
              <a:buFontTx/>
              <a:buNone/>
              <a:defRPr sz="1600" b="0">
                <a:solidFill>
                  <a:schemeClr val="bg1"/>
                </a:solidFill>
              </a:defRPr>
            </a:lvl8pPr>
            <a:lvl9pPr marL="0" indent="0">
              <a:spcBef>
                <a:spcPts val="0"/>
              </a:spcBef>
              <a:spcAft>
                <a:spcPts val="150"/>
              </a:spcAft>
              <a:buFontTx/>
              <a:buNone/>
              <a:defRPr sz="160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
        <p:nvSpPr>
          <p:cNvPr id="98" name="Text Placeholder 13">
            <a:extLst>
              <a:ext uri="{FF2B5EF4-FFF2-40B4-BE49-F238E27FC236}">
                <a16:creationId xmlns:a16="http://schemas.microsoft.com/office/drawing/2014/main" id="{97B94983-E8FE-E769-3F94-218D1A89E9B0}"/>
              </a:ext>
            </a:extLst>
          </p:cNvPr>
          <p:cNvSpPr>
            <a:spLocks noGrp="1"/>
          </p:cNvSpPr>
          <p:nvPr>
            <p:ph type="body" sz="quarter" idx="13"/>
          </p:nvPr>
        </p:nvSpPr>
        <p:spPr>
          <a:xfrm>
            <a:off x="4411706" y="446089"/>
            <a:ext cx="6075675" cy="498456"/>
          </a:xfrm>
        </p:spPr>
        <p:txBody>
          <a:bodyPr/>
          <a:lstStyle>
            <a:lvl1pPr>
              <a:spcBef>
                <a:spcPts val="0"/>
              </a:spcBef>
              <a:spcAft>
                <a:spcPts val="0"/>
              </a:spcAft>
              <a:buFontTx/>
              <a:buNone/>
              <a:defRPr sz="2800" b="0">
                <a:solidFill>
                  <a:schemeClr val="bg1"/>
                </a:solidFill>
              </a:defRPr>
            </a:lvl1pPr>
            <a:lvl2pPr>
              <a:spcBef>
                <a:spcPts val="0"/>
              </a:spcBef>
              <a:spcAft>
                <a:spcPts val="0"/>
              </a:spcAft>
              <a:buFontTx/>
              <a:buNone/>
              <a:defRPr sz="2800" b="0">
                <a:solidFill>
                  <a:schemeClr val="bg1"/>
                </a:solidFill>
              </a:defRPr>
            </a:lvl2pPr>
            <a:lvl3pPr>
              <a:spcBef>
                <a:spcPts val="0"/>
              </a:spcBef>
              <a:spcAft>
                <a:spcPts val="0"/>
              </a:spcAft>
              <a:buFontTx/>
              <a:buNone/>
              <a:defRPr sz="2800" b="0">
                <a:solidFill>
                  <a:schemeClr val="bg1"/>
                </a:solidFill>
              </a:defRPr>
            </a:lvl3pPr>
            <a:lvl4pPr marL="0" indent="0">
              <a:spcBef>
                <a:spcPts val="0"/>
              </a:spcBef>
              <a:spcAft>
                <a:spcPts val="0"/>
              </a:spcAft>
              <a:buFontTx/>
              <a:buNone/>
              <a:defRPr sz="2800" b="0">
                <a:solidFill>
                  <a:schemeClr val="bg1"/>
                </a:solidFill>
              </a:defRPr>
            </a:lvl4pPr>
            <a:lvl5pPr marL="0" indent="0">
              <a:spcBef>
                <a:spcPts val="0"/>
              </a:spcBef>
              <a:spcAft>
                <a:spcPts val="0"/>
              </a:spcAft>
              <a:buFontTx/>
              <a:buNone/>
              <a:defRPr sz="2800" b="0">
                <a:solidFill>
                  <a:schemeClr val="bg1"/>
                </a:solidFill>
              </a:defRPr>
            </a:lvl5pPr>
            <a:lvl6pPr marL="0" indent="0">
              <a:spcBef>
                <a:spcPts val="0"/>
              </a:spcBef>
              <a:spcAft>
                <a:spcPts val="0"/>
              </a:spcAft>
              <a:buFontTx/>
              <a:buNone/>
              <a:defRPr sz="2800" b="0">
                <a:solidFill>
                  <a:schemeClr val="bg1"/>
                </a:solidFill>
              </a:defRPr>
            </a:lvl6pPr>
            <a:lvl7pPr marL="0" indent="0">
              <a:spcBef>
                <a:spcPts val="0"/>
              </a:spcBef>
              <a:spcAft>
                <a:spcPts val="0"/>
              </a:spcAft>
              <a:buFontTx/>
              <a:buNone/>
              <a:defRPr sz="2800" b="0">
                <a:solidFill>
                  <a:schemeClr val="bg1"/>
                </a:solidFill>
              </a:defRPr>
            </a:lvl7pPr>
            <a:lvl8pPr marL="0" indent="0">
              <a:spcBef>
                <a:spcPts val="0"/>
              </a:spcBef>
              <a:spcAft>
                <a:spcPts val="0"/>
              </a:spcAft>
              <a:buFontTx/>
              <a:buNone/>
              <a:defRPr sz="2800" b="0">
                <a:solidFill>
                  <a:schemeClr val="bg1"/>
                </a:solidFill>
              </a:defRPr>
            </a:lvl8pPr>
            <a:lvl9pPr marL="0" indent="0">
              <a:spcBef>
                <a:spcPts val="0"/>
              </a:spcBef>
              <a:spcAft>
                <a:spcPts val="0"/>
              </a:spcAft>
              <a:buFontTx/>
              <a:buNone/>
              <a:defRPr sz="2800" b="0">
                <a:solidFill>
                  <a:schemeClr val="bg1"/>
                </a:solidFill>
              </a:defRPr>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dirty="0"/>
          </a:p>
        </p:txBody>
      </p:sp>
    </p:spTree>
    <p:extLst>
      <p:ext uri="{BB962C8B-B14F-4D97-AF65-F5344CB8AC3E}">
        <p14:creationId xmlns:p14="http://schemas.microsoft.com/office/powerpoint/2010/main" val="3436842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76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7988" y="449898"/>
            <a:ext cx="13963414" cy="494646"/>
          </a:xfrm>
          <a:prstGeom prst="rect">
            <a:avLst/>
          </a:prstGeom>
        </p:spPr>
        <p:txBody>
          <a:bodyPr vert="horz" lIns="0" tIns="0" rIns="0" bIns="0" rtlCol="0" anchor="t" anchorCtr="0">
            <a:noAutofit/>
          </a:bodyPr>
          <a:lstStyle/>
          <a:p>
            <a:r>
              <a:rPr lang="en-US" noProof="0"/>
              <a:t>Click to edit Master title style</a:t>
            </a:r>
            <a:endParaRPr lang="en-AU" noProof="0" dirty="0"/>
          </a:p>
        </p:txBody>
      </p:sp>
      <p:sp>
        <p:nvSpPr>
          <p:cNvPr id="3" name="Text Placeholder 2"/>
          <p:cNvSpPr>
            <a:spLocks noGrp="1"/>
          </p:cNvSpPr>
          <p:nvPr>
            <p:ph type="body" idx="1"/>
          </p:nvPr>
        </p:nvSpPr>
        <p:spPr>
          <a:xfrm>
            <a:off x="407989" y="1430048"/>
            <a:ext cx="13963414" cy="6268875"/>
          </a:xfrm>
          <a:prstGeom prst="rect">
            <a:avLst/>
          </a:prstGeom>
        </p:spPr>
        <p:txBody>
          <a:bodyPr vert="horz" lIns="0" tIns="0" rIns="0" bIns="0" rtlCol="0">
            <a:noAutofit/>
          </a:body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2063454087"/>
      </p:ext>
    </p:extLst>
  </p:cSld>
  <p:clrMap bg1="lt1" tx1="dk1" bg2="lt2" tx2="dk2" accent1="accent1" accent2="accent2" accent3="accent3" accent4="accent4" accent5="accent5" accent6="accent6" hlink="hlink" folHlink="folHlink"/>
  <p:sldLayoutIdLst>
    <p:sldLayoutId id="2147483871" r:id="rId1"/>
    <p:sldLayoutId id="2147483870" r:id="rId2"/>
    <p:sldLayoutId id="2147483872" r:id="rId3"/>
    <p:sldLayoutId id="2147483873" r:id="rId4"/>
    <p:sldLayoutId id="2147483874" r:id="rId5"/>
    <p:sldLayoutId id="2147483875" r:id="rId6"/>
    <p:sldLayoutId id="2147483655" r:id="rId7"/>
  </p:sldLayoutIdLst>
  <p:hf hdr="0" dt="0"/>
  <p:txStyles>
    <p:titleStyle>
      <a:lvl1pPr algn="l" defTabSz="3801370" rtl="0" eaLnBrk="1" latinLnBrk="0" hangingPunct="1">
        <a:lnSpc>
          <a:spcPts val="4000"/>
        </a:lnSpc>
        <a:spcBef>
          <a:spcPct val="0"/>
        </a:spcBef>
        <a:buNone/>
        <a:defRPr sz="4000" b="1" kern="1200" cap="none" spc="0" baseline="0">
          <a:solidFill>
            <a:schemeClr val="tx1"/>
          </a:solidFill>
          <a:latin typeface="+mj-lt"/>
          <a:ea typeface="+mj-ea"/>
          <a:cs typeface="Arial" pitchFamily="34" charset="0"/>
        </a:defRPr>
      </a:lvl1pPr>
    </p:titleStyle>
    <p:bodyStyle>
      <a:lvl1pPr marL="0" indent="0" algn="l" defTabSz="3801370" rtl="0" eaLnBrk="1" latinLnBrk="0" hangingPunct="1">
        <a:lnSpc>
          <a:spcPct val="100000"/>
        </a:lnSpc>
        <a:spcBef>
          <a:spcPts val="0"/>
        </a:spcBef>
        <a:spcAft>
          <a:spcPts val="200"/>
        </a:spcAft>
        <a:buFont typeface="Arial" pitchFamily="34" charset="0"/>
        <a:buNone/>
        <a:defRPr sz="1000" b="1" kern="1200" cap="none" baseline="0">
          <a:solidFill>
            <a:schemeClr val="bg2"/>
          </a:solidFill>
          <a:latin typeface="+mn-lt"/>
          <a:ea typeface="+mn-ea"/>
          <a:cs typeface="Arial" pitchFamily="34" charset="0"/>
        </a:defRPr>
      </a:lvl1pPr>
      <a:lvl2pPr marL="0" indent="0" algn="l" defTabSz="3801370" rtl="0" eaLnBrk="1" latinLnBrk="0" hangingPunct="1">
        <a:lnSpc>
          <a:spcPct val="100000"/>
        </a:lnSpc>
        <a:spcBef>
          <a:spcPts val="0"/>
        </a:spcBef>
        <a:spcAft>
          <a:spcPts val="200"/>
        </a:spcAft>
        <a:buClr>
          <a:schemeClr val="accent1"/>
        </a:buClr>
        <a:buSzPct val="100000"/>
        <a:buFontTx/>
        <a:buNone/>
        <a:defRPr sz="1000" b="1" kern="1200">
          <a:solidFill>
            <a:schemeClr val="tx2"/>
          </a:solidFill>
          <a:latin typeface="+mn-lt"/>
          <a:ea typeface="+mn-ea"/>
          <a:cs typeface="Arial" pitchFamily="34" charset="0"/>
        </a:defRPr>
      </a:lvl2pPr>
      <a:lvl3pPr marL="0" indent="0" algn="l" defTabSz="3801370" rtl="0" eaLnBrk="1" latinLnBrk="0" hangingPunct="1">
        <a:lnSpc>
          <a:spcPct val="100000"/>
        </a:lnSpc>
        <a:spcBef>
          <a:spcPts val="0"/>
        </a:spcBef>
        <a:spcAft>
          <a:spcPts val="200"/>
        </a:spcAft>
        <a:buClr>
          <a:schemeClr val="tx2"/>
        </a:buClr>
        <a:buSzPct val="100000"/>
        <a:buFontTx/>
        <a:buNone/>
        <a:defRPr sz="1000" b="0" kern="1200">
          <a:solidFill>
            <a:schemeClr val="tx2"/>
          </a:solidFill>
          <a:latin typeface="+mn-lt"/>
          <a:ea typeface="+mn-ea"/>
          <a:cs typeface="Arial" pitchFamily="34" charset="0"/>
        </a:defRPr>
      </a:lvl3pPr>
      <a:lvl4pPr marL="144000" indent="-144000" algn="l" defTabSz="3801370" rtl="0" eaLnBrk="1" latinLnBrk="0" hangingPunct="1">
        <a:lnSpc>
          <a:spcPct val="100000"/>
        </a:lnSpc>
        <a:spcBef>
          <a:spcPts val="0"/>
        </a:spcBef>
        <a:spcAft>
          <a:spcPts val="200"/>
        </a:spcAft>
        <a:buClr>
          <a:schemeClr val="tx1"/>
        </a:buClr>
        <a:buSzPct val="100000"/>
        <a:buFont typeface="Arial" panose="020B0604020202020204" pitchFamily="34" charset="0"/>
        <a:buChar char="•"/>
        <a:defRPr sz="1000" b="0" kern="1200">
          <a:solidFill>
            <a:schemeClr val="tx2"/>
          </a:solidFill>
          <a:latin typeface="+mn-lt"/>
          <a:ea typeface="+mn-ea"/>
          <a:cs typeface="Arial" pitchFamily="34" charset="0"/>
        </a:defRPr>
      </a:lvl4pPr>
      <a:lvl5pPr marL="144000" indent="-144000" algn="l" defTabSz="3801370" rtl="0" eaLnBrk="1" latinLnBrk="0" hangingPunct="1">
        <a:lnSpc>
          <a:spcPct val="100000"/>
        </a:lnSpc>
        <a:spcBef>
          <a:spcPts val="0"/>
        </a:spcBef>
        <a:spcAft>
          <a:spcPts val="200"/>
        </a:spcAft>
        <a:buClr>
          <a:schemeClr val="tx1"/>
        </a:buClr>
        <a:buSzPct val="100000"/>
        <a:buFont typeface="Arial" panose="020B0604020202020204" pitchFamily="34" charset="0"/>
        <a:buChar char="•"/>
        <a:defRPr sz="1000" b="0" kern="1200" baseline="0">
          <a:solidFill>
            <a:schemeClr val="tx2"/>
          </a:solidFill>
          <a:latin typeface="+mn-lt"/>
          <a:ea typeface="+mn-ea"/>
          <a:cs typeface="Arial" pitchFamily="34" charset="0"/>
        </a:defRPr>
      </a:lvl5pPr>
      <a:lvl6pPr marL="144000" indent="-144000" algn="l" defTabSz="3801370" rtl="0" eaLnBrk="1" latinLnBrk="0" hangingPunct="1">
        <a:lnSpc>
          <a:spcPct val="100000"/>
        </a:lnSpc>
        <a:spcBef>
          <a:spcPts val="0"/>
        </a:spcBef>
        <a:spcAft>
          <a:spcPts val="200"/>
        </a:spcAft>
        <a:buClr>
          <a:schemeClr val="tx1"/>
        </a:buClr>
        <a:buSzPct val="100000"/>
        <a:buFont typeface="Arial" panose="020B0604020202020204" pitchFamily="34" charset="0"/>
        <a:buChar char="•"/>
        <a:defRPr sz="1000" b="0" kern="1200">
          <a:solidFill>
            <a:schemeClr val="tx2"/>
          </a:solidFill>
          <a:latin typeface="+mn-lt"/>
          <a:ea typeface="+mn-ea"/>
          <a:cs typeface="Arial" pitchFamily="34" charset="0"/>
        </a:defRPr>
      </a:lvl6pPr>
      <a:lvl7pPr marL="144000" indent="-144000" algn="l" defTabSz="3801370" rtl="0" eaLnBrk="1" latinLnBrk="0" hangingPunct="1">
        <a:lnSpc>
          <a:spcPct val="100000"/>
        </a:lnSpc>
        <a:spcBef>
          <a:spcPts val="0"/>
        </a:spcBef>
        <a:spcAft>
          <a:spcPts val="200"/>
        </a:spcAft>
        <a:buClr>
          <a:schemeClr val="tx1"/>
        </a:buClr>
        <a:buSzPct val="100000"/>
        <a:buFont typeface="Arial" panose="020B0604020202020204" pitchFamily="34" charset="0"/>
        <a:buChar char="•"/>
        <a:defRPr sz="1000" b="0" kern="1200">
          <a:solidFill>
            <a:schemeClr val="tx2"/>
          </a:solidFill>
          <a:latin typeface="+mn-lt"/>
          <a:ea typeface="+mn-ea"/>
          <a:cs typeface="Arial" pitchFamily="34" charset="0"/>
        </a:defRPr>
      </a:lvl7pPr>
      <a:lvl8pPr marL="144000" indent="-144000" algn="l" defTabSz="3801370" rtl="0" eaLnBrk="1" latinLnBrk="0" hangingPunct="1">
        <a:lnSpc>
          <a:spcPct val="100000"/>
        </a:lnSpc>
        <a:spcBef>
          <a:spcPts val="0"/>
        </a:spcBef>
        <a:spcAft>
          <a:spcPts val="200"/>
        </a:spcAft>
        <a:buClr>
          <a:schemeClr val="tx1"/>
        </a:buClr>
        <a:buSzPct val="100000"/>
        <a:buFont typeface="Arial" panose="020B0604020202020204" pitchFamily="34" charset="0"/>
        <a:buChar char="•"/>
        <a:defRPr sz="1000" b="0" kern="1200">
          <a:solidFill>
            <a:schemeClr val="tx2"/>
          </a:solidFill>
          <a:latin typeface="+mn-lt"/>
          <a:ea typeface="+mn-ea"/>
          <a:cs typeface="Arial" pitchFamily="34" charset="0"/>
        </a:defRPr>
      </a:lvl8pPr>
      <a:lvl9pPr marL="144000" indent="-144000" algn="l" defTabSz="3801370" rtl="0" eaLnBrk="1" latinLnBrk="0" hangingPunct="1">
        <a:lnSpc>
          <a:spcPct val="100000"/>
        </a:lnSpc>
        <a:spcBef>
          <a:spcPts val="0"/>
        </a:spcBef>
        <a:spcAft>
          <a:spcPts val="200"/>
        </a:spcAft>
        <a:buClr>
          <a:schemeClr val="tx1"/>
        </a:buClr>
        <a:buSzPct val="100000"/>
        <a:buFont typeface="Arial" panose="020B0604020202020204" pitchFamily="34" charset="0"/>
        <a:buChar char="•"/>
        <a:defRPr sz="1000" b="0" kern="1200">
          <a:solidFill>
            <a:schemeClr val="tx2"/>
          </a:solidFill>
          <a:latin typeface="+mn-lt"/>
          <a:ea typeface="+mn-ea"/>
          <a:cs typeface="Arial" pitchFamily="34" charset="0"/>
        </a:defRPr>
      </a:lvl9pPr>
    </p:bodyStyle>
    <p:otherStyle>
      <a:defPPr>
        <a:defRPr lang="en-US"/>
      </a:defPPr>
      <a:lvl1pPr marL="0" algn="l" defTabSz="3801370" rtl="0" eaLnBrk="1" latinLnBrk="0" hangingPunct="1">
        <a:defRPr sz="3743" kern="1200">
          <a:solidFill>
            <a:schemeClr val="tx1"/>
          </a:solidFill>
          <a:latin typeface="+mn-lt"/>
          <a:ea typeface="+mn-ea"/>
          <a:cs typeface="+mn-cs"/>
        </a:defRPr>
      </a:lvl1pPr>
      <a:lvl2pPr marL="1900686" algn="l" defTabSz="3801370" rtl="0" eaLnBrk="1" latinLnBrk="0" hangingPunct="1">
        <a:defRPr sz="3743" kern="1200">
          <a:solidFill>
            <a:schemeClr val="tx1"/>
          </a:solidFill>
          <a:latin typeface="+mn-lt"/>
          <a:ea typeface="+mn-ea"/>
          <a:cs typeface="+mn-cs"/>
        </a:defRPr>
      </a:lvl2pPr>
      <a:lvl3pPr marL="3801370" algn="l" defTabSz="3801370" rtl="0" eaLnBrk="1" latinLnBrk="0" hangingPunct="1">
        <a:defRPr sz="3743" kern="1200">
          <a:solidFill>
            <a:schemeClr val="tx1"/>
          </a:solidFill>
          <a:latin typeface="+mn-lt"/>
          <a:ea typeface="+mn-ea"/>
          <a:cs typeface="+mn-cs"/>
        </a:defRPr>
      </a:lvl3pPr>
      <a:lvl4pPr marL="5702056" algn="l" defTabSz="3801370" rtl="0" eaLnBrk="1" latinLnBrk="0" hangingPunct="1">
        <a:defRPr sz="3743" kern="1200">
          <a:solidFill>
            <a:schemeClr val="tx1"/>
          </a:solidFill>
          <a:latin typeface="+mn-lt"/>
          <a:ea typeface="+mn-ea"/>
          <a:cs typeface="+mn-cs"/>
        </a:defRPr>
      </a:lvl4pPr>
      <a:lvl5pPr marL="7602742" algn="l" defTabSz="3801370" rtl="0" eaLnBrk="1" latinLnBrk="0" hangingPunct="1">
        <a:defRPr sz="3743" kern="1200">
          <a:solidFill>
            <a:schemeClr val="tx1"/>
          </a:solidFill>
          <a:latin typeface="+mn-lt"/>
          <a:ea typeface="+mn-ea"/>
          <a:cs typeface="+mn-cs"/>
        </a:defRPr>
      </a:lvl5pPr>
      <a:lvl6pPr marL="9503424" algn="l" defTabSz="3801370" rtl="0" eaLnBrk="1" latinLnBrk="0" hangingPunct="1">
        <a:defRPr sz="3743" kern="1200">
          <a:solidFill>
            <a:schemeClr val="tx1"/>
          </a:solidFill>
          <a:latin typeface="+mn-lt"/>
          <a:ea typeface="+mn-ea"/>
          <a:cs typeface="+mn-cs"/>
        </a:defRPr>
      </a:lvl6pPr>
      <a:lvl7pPr marL="11404110" algn="l" defTabSz="3801370" rtl="0" eaLnBrk="1" latinLnBrk="0" hangingPunct="1">
        <a:defRPr sz="3743" kern="1200">
          <a:solidFill>
            <a:schemeClr val="tx1"/>
          </a:solidFill>
          <a:latin typeface="+mn-lt"/>
          <a:ea typeface="+mn-ea"/>
          <a:cs typeface="+mn-cs"/>
        </a:defRPr>
      </a:lvl7pPr>
      <a:lvl8pPr marL="13304794" algn="l" defTabSz="3801370" rtl="0" eaLnBrk="1" latinLnBrk="0" hangingPunct="1">
        <a:defRPr sz="3743" kern="1200">
          <a:solidFill>
            <a:schemeClr val="tx1"/>
          </a:solidFill>
          <a:latin typeface="+mn-lt"/>
          <a:ea typeface="+mn-ea"/>
          <a:cs typeface="+mn-cs"/>
        </a:defRPr>
      </a:lvl8pPr>
      <a:lvl9pPr marL="15205480" algn="l" defTabSz="3801370" rtl="0" eaLnBrk="1" latinLnBrk="0" hangingPunct="1">
        <a:defRPr sz="3743"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57" userDrawn="1">
          <p15:clr>
            <a:srgbClr val="F26B43"/>
          </p15:clr>
        </p15:guide>
        <p15:guide id="11" pos="9274" userDrawn="1">
          <p15:clr>
            <a:srgbClr val="F26B43"/>
          </p15:clr>
        </p15:guide>
        <p15:guide id="12" orient="horz" pos="281"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14.jpe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svg"/><Relationship Id="rId9"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79B41-308A-DB9D-52DA-3C636062F23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7C0DDD3-7709-2890-F21B-F19E082F133B}"/>
              </a:ext>
            </a:extLst>
          </p:cNvPr>
          <p:cNvSpPr>
            <a:spLocks noGrp="1"/>
          </p:cNvSpPr>
          <p:nvPr>
            <p:ph type="body" sz="quarter" idx="10"/>
          </p:nvPr>
        </p:nvSpPr>
        <p:spPr>
          <a:xfrm>
            <a:off x="541276" y="4231164"/>
            <a:ext cx="2466000" cy="5461560"/>
          </a:xfrm>
        </p:spPr>
        <p:txBody>
          <a:bodyPr/>
          <a:lstStyle/>
          <a:p>
            <a:r>
              <a:rPr lang="en-US" dirty="0"/>
              <a:t>Monday Rock n Slide</a:t>
            </a:r>
          </a:p>
          <a:p>
            <a:r>
              <a:rPr lang="en-US" dirty="0"/>
              <a:t> </a:t>
            </a:r>
            <a:endParaRPr lang="en-US" b="0" dirty="0">
              <a:solidFill>
                <a:schemeClr val="tx1"/>
              </a:solidFill>
            </a:endParaRPr>
          </a:p>
          <a:p>
            <a:r>
              <a:rPr lang="en-US" b="0" dirty="0">
                <a:solidFill>
                  <a:schemeClr val="tx1"/>
                </a:solidFill>
              </a:rPr>
              <a:t>Rock and slide Monday</a:t>
            </a:r>
          </a:p>
          <a:p>
            <a:r>
              <a:rPr lang="en-US" b="0" dirty="0">
                <a:solidFill>
                  <a:schemeClr val="tx1"/>
                </a:solidFill>
              </a:rPr>
              <a:t>Get ready for an action-packed Monday at </a:t>
            </a:r>
            <a:r>
              <a:rPr lang="en-US" b="0" dirty="0" err="1">
                <a:solidFill>
                  <a:schemeClr val="tx1"/>
                </a:solidFill>
              </a:rPr>
              <a:t>Pizzy</a:t>
            </a:r>
            <a:r>
              <a:rPr lang="en-US" b="0" dirty="0">
                <a:solidFill>
                  <a:schemeClr val="tx1"/>
                </a:solidFill>
              </a:rPr>
              <a:t> Park! Rock ‘n’ Slide Monday is about getting outdoors, having fun building confidence and enjoying new experiences together.  Participants will have the opportunity to explore the park , take part in the skateboard activities and challenge themselves in the fun supportive environment.</a:t>
            </a:r>
          </a:p>
          <a:p>
            <a:endParaRPr lang="en-US" b="0" dirty="0">
              <a:solidFill>
                <a:schemeClr val="tx1"/>
              </a:solidFill>
            </a:endParaRPr>
          </a:p>
          <a:p>
            <a:r>
              <a:rPr lang="en-US" b="0" dirty="0">
                <a:solidFill>
                  <a:schemeClr val="tx1"/>
                </a:solidFill>
              </a:rPr>
              <a:t>Through out the day the group will be encouraged to develop independence, communication, teamwork and social skills while spending time with friends and participating in the community</a:t>
            </a:r>
          </a:p>
          <a:p>
            <a:pPr lvl="2"/>
            <a:r>
              <a:rPr lang="en-US" dirty="0"/>
              <a:t> </a:t>
            </a:r>
          </a:p>
          <a:p>
            <a:pPr lvl="2"/>
            <a:r>
              <a:rPr lang="en-US" b="1" spc="-30" dirty="0"/>
              <a:t>Please bring</a:t>
            </a:r>
            <a:r>
              <a:rPr lang="en-US" spc="-30" dirty="0"/>
              <a:t>: Packed morning tea, lunch, water bottle, hat and enclosed shoes </a:t>
            </a:r>
          </a:p>
          <a:p>
            <a:pPr lvl="2"/>
            <a:endParaRPr lang="en-US" spc="-30" dirty="0"/>
          </a:p>
          <a:p>
            <a:pPr lvl="1"/>
            <a:r>
              <a:rPr lang="en-US" dirty="0"/>
              <a:t>Activity cost: </a:t>
            </a:r>
            <a:r>
              <a:rPr lang="en-US" b="0" dirty="0"/>
              <a:t>$0</a:t>
            </a:r>
          </a:p>
        </p:txBody>
      </p:sp>
      <p:sp>
        <p:nvSpPr>
          <p:cNvPr id="236" name="Text Placeholder 235">
            <a:extLst>
              <a:ext uri="{FF2B5EF4-FFF2-40B4-BE49-F238E27FC236}">
                <a16:creationId xmlns:a16="http://schemas.microsoft.com/office/drawing/2014/main" id="{BCB63525-2CE2-3187-22EC-B9FB5736E88D}"/>
              </a:ext>
            </a:extLst>
          </p:cNvPr>
          <p:cNvSpPr>
            <a:spLocks noGrp="1"/>
          </p:cNvSpPr>
          <p:nvPr>
            <p:ph type="body" sz="quarter" idx="28"/>
          </p:nvPr>
        </p:nvSpPr>
        <p:spPr/>
        <p:txBody>
          <a:bodyPr/>
          <a:lstStyle/>
          <a:p>
            <a:r>
              <a:rPr lang="en-US" dirty="0"/>
              <a:t>Start the conversation today and contact Ellen Venter</a:t>
            </a:r>
          </a:p>
          <a:p>
            <a:pPr lvl="1"/>
            <a:r>
              <a:rPr lang="en-US" dirty="0"/>
              <a:t>Tweed Heads Hub 24/28 Corporation </a:t>
            </a:r>
            <a:r>
              <a:rPr lang="en-US" dirty="0" err="1"/>
              <a:t>Cct</a:t>
            </a:r>
            <a:r>
              <a:rPr lang="en-US" dirty="0"/>
              <a:t>, Tweed Heads South NSW 2486</a:t>
            </a:r>
            <a:endParaRPr lang="en-AU" dirty="0"/>
          </a:p>
        </p:txBody>
      </p:sp>
      <p:sp>
        <p:nvSpPr>
          <p:cNvPr id="237" name="Text Placeholder 236">
            <a:extLst>
              <a:ext uri="{FF2B5EF4-FFF2-40B4-BE49-F238E27FC236}">
                <a16:creationId xmlns:a16="http://schemas.microsoft.com/office/drawing/2014/main" id="{64B6A204-9906-63A9-99A7-32752A38CE1F}"/>
              </a:ext>
            </a:extLst>
          </p:cNvPr>
          <p:cNvSpPr>
            <a:spLocks noGrp="1"/>
          </p:cNvSpPr>
          <p:nvPr>
            <p:ph type="body" sz="quarter" idx="30"/>
          </p:nvPr>
        </p:nvSpPr>
        <p:spPr/>
        <p:txBody>
          <a:bodyPr/>
          <a:lstStyle/>
          <a:p>
            <a:r>
              <a:rPr lang="en-US" dirty="0"/>
              <a:t>Feel Good Friday</a:t>
            </a:r>
          </a:p>
          <a:p>
            <a:endParaRPr lang="en-US" dirty="0"/>
          </a:p>
          <a:p>
            <a:r>
              <a:rPr lang="en-US" b="0" dirty="0">
                <a:solidFill>
                  <a:schemeClr val="tx1"/>
                </a:solidFill>
              </a:rPr>
              <a:t>Feel-good Friday is the perfect way to wrap up the week on a high note. Fridays are all about relaxing, having fun, and enjoying time together through a mix of games, creative activities, music, cooking, movies, challenges, and chilled out group fun. Whether it’s laughing with friends, trying something new or unwinding after a big week, Feel Good Friday is a safe welcoming space to kick back, connect, and end the week feeling happy relaxed and proud of what you achieved. </a:t>
            </a:r>
            <a:endParaRPr lang="en-US" dirty="0">
              <a:solidFill>
                <a:schemeClr val="tx1"/>
              </a:solidFill>
            </a:endParaRPr>
          </a:p>
          <a:p>
            <a:endParaRPr lang="en-US" dirty="0"/>
          </a:p>
          <a:p>
            <a:pPr lvl="2"/>
            <a:r>
              <a:rPr lang="en-US" b="1" spc="-30" dirty="0"/>
              <a:t>Please bring </a:t>
            </a:r>
            <a:r>
              <a:rPr lang="en-US" spc="-30" dirty="0"/>
              <a:t>a packed morning tea and lunch.</a:t>
            </a:r>
          </a:p>
          <a:p>
            <a:pPr lvl="2"/>
            <a:endParaRPr lang="en-US" spc="-30" dirty="0"/>
          </a:p>
          <a:p>
            <a:pPr lvl="2"/>
            <a:r>
              <a:rPr lang="en-US" b="1" dirty="0"/>
              <a:t>Activity cost: </a:t>
            </a:r>
            <a:r>
              <a:rPr lang="en-US" dirty="0"/>
              <a:t>$0</a:t>
            </a:r>
            <a:endParaRPr lang="en-AU" spc="-30" dirty="0"/>
          </a:p>
        </p:txBody>
      </p:sp>
      <p:sp>
        <p:nvSpPr>
          <p:cNvPr id="21" name="Text Placeholder 20">
            <a:extLst>
              <a:ext uri="{FF2B5EF4-FFF2-40B4-BE49-F238E27FC236}">
                <a16:creationId xmlns:a16="http://schemas.microsoft.com/office/drawing/2014/main" id="{1BBB75E7-1C3E-7335-0255-0EC68E9CC511}"/>
              </a:ext>
            </a:extLst>
          </p:cNvPr>
          <p:cNvSpPr>
            <a:spLocks noGrp="1"/>
          </p:cNvSpPr>
          <p:nvPr>
            <p:ph type="body" sz="quarter" idx="32"/>
          </p:nvPr>
        </p:nvSpPr>
        <p:spPr>
          <a:xfrm>
            <a:off x="3420078" y="4265903"/>
            <a:ext cx="2466000" cy="5461560"/>
          </a:xfrm>
        </p:spPr>
        <p:txBody>
          <a:bodyPr/>
          <a:lstStyle/>
          <a:p>
            <a:r>
              <a:rPr lang="en-US" dirty="0"/>
              <a:t>Discover the World Tuesday</a:t>
            </a:r>
          </a:p>
          <a:p>
            <a:pPr lvl="1"/>
            <a:endParaRPr lang="en-US" dirty="0"/>
          </a:p>
          <a:p>
            <a:pPr lvl="2"/>
            <a:r>
              <a:rPr lang="en-AU" dirty="0"/>
              <a:t>Pack your imaginary bags because every Tuesday we’re heading off on a new adventure around the world — no passport required! Each week, we’ll discover a different country, learning about its culture, traditions, landmarks, food and fascinating facts. You’ll even get to create your very own travel passport, collecting stamps as you explore! Then put your knowledge to the test with fun quizzes about our country of the week. It’s the perfect way to broaden your horizons, get your globe on, and have a </a:t>
            </a:r>
            <a:r>
              <a:rPr lang="en-AU" i="1" dirty="0"/>
              <a:t>world of fun</a:t>
            </a:r>
            <a:r>
              <a:rPr lang="en-AU" dirty="0"/>
              <a:t> along the way! 🌍✈️</a:t>
            </a:r>
            <a:endParaRPr lang="en-US" dirty="0"/>
          </a:p>
          <a:p>
            <a:pPr lvl="2"/>
            <a:br>
              <a:rPr lang="en-US" dirty="0"/>
            </a:br>
            <a:r>
              <a:rPr lang="en-US" b="1" spc="-30" dirty="0"/>
              <a:t>Please bring: </a:t>
            </a:r>
            <a:r>
              <a:rPr lang="en-US" spc="-30" dirty="0"/>
              <a:t> Packed morning tea, lunch and water bottle.</a:t>
            </a:r>
          </a:p>
          <a:p>
            <a:pPr lvl="2"/>
            <a:endParaRPr lang="en-US" b="1" spc="-30" dirty="0"/>
          </a:p>
          <a:p>
            <a:pPr lvl="2"/>
            <a:r>
              <a:rPr lang="en-US" b="1" dirty="0"/>
              <a:t>Activity cost:</a:t>
            </a:r>
            <a:r>
              <a:rPr lang="en-US" dirty="0"/>
              <a:t> $0</a:t>
            </a:r>
            <a:endParaRPr lang="en-US" spc="-30" dirty="0"/>
          </a:p>
        </p:txBody>
      </p:sp>
      <p:sp>
        <p:nvSpPr>
          <p:cNvPr id="240" name="Text Placeholder 239">
            <a:extLst>
              <a:ext uri="{FF2B5EF4-FFF2-40B4-BE49-F238E27FC236}">
                <a16:creationId xmlns:a16="http://schemas.microsoft.com/office/drawing/2014/main" id="{EAB67172-C676-E69E-F91C-B4B573B53241}"/>
              </a:ext>
            </a:extLst>
          </p:cNvPr>
          <p:cNvSpPr>
            <a:spLocks noGrp="1"/>
          </p:cNvSpPr>
          <p:nvPr>
            <p:ph type="body" sz="quarter" idx="34"/>
          </p:nvPr>
        </p:nvSpPr>
        <p:spPr>
          <a:xfrm>
            <a:off x="6338109" y="4203432"/>
            <a:ext cx="2541266" cy="5461560"/>
          </a:xfrm>
        </p:spPr>
        <p:txBody>
          <a:bodyPr/>
          <a:lstStyle/>
          <a:p>
            <a:r>
              <a:rPr lang="en-US" dirty="0"/>
              <a:t>Whisk it Wednesday</a:t>
            </a:r>
          </a:p>
          <a:p>
            <a:endParaRPr lang="en-US" dirty="0"/>
          </a:p>
          <a:p>
            <a:pPr lvl="1"/>
            <a:r>
              <a:rPr lang="en-AU" b="0" dirty="0"/>
              <a:t>Every Wednesday, we’ll be taking our taste buds on a trip around the world  one delicious country at a time! Each week, we’ll explore a new cuisine, try out tasty traditional dishes, and </a:t>
            </a:r>
            <a:r>
              <a:rPr lang="en-AU" b="0" i="1" dirty="0"/>
              <a:t>cook up a storm</a:t>
            </a:r>
            <a:r>
              <a:rPr lang="en-AU" b="0" dirty="0"/>
              <a:t> together. But there’s a twist… a different Head Chef will be chosen each week to lead the kitchen and take charge of the culinary adventure! Whether you’re a </a:t>
            </a:r>
            <a:r>
              <a:rPr lang="en-AU" b="0" i="1" dirty="0"/>
              <a:t>seasoned chef</a:t>
            </a:r>
            <a:r>
              <a:rPr lang="en-AU" b="0" dirty="0"/>
              <a:t> or your cooking skills are still a little </a:t>
            </a:r>
            <a:r>
              <a:rPr lang="en-AU" b="0" i="1" dirty="0"/>
              <a:t>half-baked</a:t>
            </a:r>
            <a:r>
              <a:rPr lang="en-AU" b="0" dirty="0"/>
              <a:t>, everyone is welcome. There’ll be plenty of laughs, new flavours and, of course, some serious </a:t>
            </a:r>
            <a:r>
              <a:rPr lang="en-AU" b="0" i="1" dirty="0"/>
              <a:t>food for thought</a:t>
            </a:r>
            <a:r>
              <a:rPr lang="en-AU" b="0" dirty="0"/>
              <a:t>. So grab your apron and appetite — Wednesdays are about to be worth the thyme!</a:t>
            </a:r>
          </a:p>
          <a:p>
            <a:pPr lvl="1"/>
            <a:endParaRPr lang="en-US" b="0" dirty="0"/>
          </a:p>
          <a:p>
            <a:pPr lvl="1"/>
            <a:endParaRPr lang="en-US" spc="-30" dirty="0"/>
          </a:p>
          <a:p>
            <a:pPr lvl="1"/>
            <a:r>
              <a:rPr lang="en-US" spc="-30" dirty="0"/>
              <a:t>Please bring: </a:t>
            </a:r>
            <a:r>
              <a:rPr lang="en-US" b="0" spc="-30" dirty="0"/>
              <a:t>Packed morning tea</a:t>
            </a:r>
          </a:p>
          <a:p>
            <a:pPr lvl="1"/>
            <a:endParaRPr lang="en-US" dirty="0"/>
          </a:p>
          <a:p>
            <a:pPr lvl="1"/>
            <a:r>
              <a:rPr lang="en-US" dirty="0"/>
              <a:t>Activity cost: </a:t>
            </a:r>
            <a:r>
              <a:rPr lang="en-US" b="0" dirty="0"/>
              <a:t>$10</a:t>
            </a:r>
          </a:p>
          <a:p>
            <a:pPr lvl="1"/>
            <a:endParaRPr lang="en-US" b="1" spc="-30" dirty="0"/>
          </a:p>
        </p:txBody>
      </p:sp>
      <p:sp>
        <p:nvSpPr>
          <p:cNvPr id="24" name="Text Placeholder 23">
            <a:extLst>
              <a:ext uri="{FF2B5EF4-FFF2-40B4-BE49-F238E27FC236}">
                <a16:creationId xmlns:a16="http://schemas.microsoft.com/office/drawing/2014/main" id="{B06FA2AD-2DA6-D46C-30E6-21BD2EC0B765}"/>
              </a:ext>
            </a:extLst>
          </p:cNvPr>
          <p:cNvSpPr>
            <a:spLocks noGrp="1"/>
          </p:cNvSpPr>
          <p:nvPr>
            <p:ph type="body" sz="quarter" idx="36"/>
          </p:nvPr>
        </p:nvSpPr>
        <p:spPr/>
        <p:txBody>
          <a:bodyPr/>
          <a:lstStyle/>
          <a:p>
            <a:r>
              <a:rPr lang="en-US" dirty="0"/>
              <a:t>Community Connections Thursday </a:t>
            </a:r>
          </a:p>
          <a:p>
            <a:pPr lvl="1"/>
            <a:endParaRPr lang="en-US" dirty="0"/>
          </a:p>
          <a:p>
            <a:pPr lvl="2"/>
            <a:r>
              <a:rPr lang="en-US" dirty="0"/>
              <a:t>Get out, get involved and make the most of your Thursday! Community Connections Thursday is about exploring the local area, enjoying different recreational and creative experiences and building confidence while spending time with others.  Each week brings something a little different, giving participants the chance to discover new interests and enjoy activity's such as outdoor adventures, photography, music, sport and visit local attractions.</a:t>
            </a:r>
          </a:p>
          <a:p>
            <a:pPr lvl="2"/>
            <a:endParaRPr lang="en-US" dirty="0"/>
          </a:p>
          <a:p>
            <a:pPr lvl="2"/>
            <a:r>
              <a:rPr lang="en-US" dirty="0"/>
              <a:t>These days are about much more than the activity itself.  Participants are encouraged to build confidence, independence, communication and social skills in a relaxed supportive group environment.</a:t>
            </a:r>
          </a:p>
          <a:p>
            <a:pPr lvl="2"/>
            <a:endParaRPr lang="en-US" dirty="0"/>
          </a:p>
          <a:p>
            <a:pPr lvl="2"/>
            <a:r>
              <a:rPr lang="en-US" b="1" spc="-30" dirty="0"/>
              <a:t>Please bring</a:t>
            </a:r>
            <a:r>
              <a:rPr lang="en-US" spc="-30" dirty="0"/>
              <a:t>: Packed morning tea, lunch, water bottle and enclosed shoes</a:t>
            </a:r>
          </a:p>
          <a:p>
            <a:pPr lvl="2"/>
            <a:endParaRPr lang="en-US" spc="-30" dirty="0"/>
          </a:p>
          <a:p>
            <a:pPr lvl="2"/>
            <a:r>
              <a:rPr lang="en-US" b="1" spc="-30" dirty="0"/>
              <a:t> </a:t>
            </a:r>
            <a:r>
              <a:rPr lang="en-US" b="1" dirty="0"/>
              <a:t>Activity cost: </a:t>
            </a:r>
            <a:r>
              <a:rPr lang="en-US" dirty="0"/>
              <a:t>$0</a:t>
            </a:r>
          </a:p>
        </p:txBody>
      </p:sp>
      <p:sp>
        <p:nvSpPr>
          <p:cNvPr id="15" name="Text Placeholder 14">
            <a:extLst>
              <a:ext uri="{FF2B5EF4-FFF2-40B4-BE49-F238E27FC236}">
                <a16:creationId xmlns:a16="http://schemas.microsoft.com/office/drawing/2014/main" id="{ED09A01D-0A31-B421-417E-047C0D599098}"/>
              </a:ext>
            </a:extLst>
          </p:cNvPr>
          <p:cNvSpPr>
            <a:spLocks noGrp="1"/>
          </p:cNvSpPr>
          <p:nvPr>
            <p:ph type="body" sz="quarter" idx="15"/>
          </p:nvPr>
        </p:nvSpPr>
        <p:spPr/>
        <p:txBody>
          <a:bodyPr/>
          <a:lstStyle/>
          <a:p>
            <a:r>
              <a:rPr lang="en-AU"/>
              <a:t>Monday</a:t>
            </a:r>
            <a:endParaRPr lang="en-AU" dirty="0"/>
          </a:p>
        </p:txBody>
      </p:sp>
      <p:sp>
        <p:nvSpPr>
          <p:cNvPr id="243" name="Text Placeholder 242">
            <a:extLst>
              <a:ext uri="{FF2B5EF4-FFF2-40B4-BE49-F238E27FC236}">
                <a16:creationId xmlns:a16="http://schemas.microsoft.com/office/drawing/2014/main" id="{A957CB37-30AA-F053-57D2-740E89BF7BB3}"/>
              </a:ext>
            </a:extLst>
          </p:cNvPr>
          <p:cNvSpPr>
            <a:spLocks noGrp="1"/>
          </p:cNvSpPr>
          <p:nvPr>
            <p:ph type="body" sz="quarter" idx="38"/>
          </p:nvPr>
        </p:nvSpPr>
        <p:spPr/>
        <p:txBody>
          <a:bodyPr/>
          <a:lstStyle/>
          <a:p>
            <a:r>
              <a:rPr lang="en-AU" dirty="0"/>
              <a:t>Tuesday</a:t>
            </a:r>
          </a:p>
        </p:txBody>
      </p:sp>
      <p:sp>
        <p:nvSpPr>
          <p:cNvPr id="27" name="Text Placeholder 26">
            <a:extLst>
              <a:ext uri="{FF2B5EF4-FFF2-40B4-BE49-F238E27FC236}">
                <a16:creationId xmlns:a16="http://schemas.microsoft.com/office/drawing/2014/main" id="{7711588F-167B-82D0-32AD-C0570995498A}"/>
              </a:ext>
            </a:extLst>
          </p:cNvPr>
          <p:cNvSpPr>
            <a:spLocks noGrp="1"/>
          </p:cNvSpPr>
          <p:nvPr>
            <p:ph type="body" sz="quarter" idx="39"/>
          </p:nvPr>
        </p:nvSpPr>
        <p:spPr/>
        <p:txBody>
          <a:bodyPr/>
          <a:lstStyle/>
          <a:p>
            <a:r>
              <a:rPr lang="en-AU"/>
              <a:t>Wednesday</a:t>
            </a:r>
            <a:endParaRPr lang="en-AU" dirty="0"/>
          </a:p>
        </p:txBody>
      </p:sp>
      <p:sp>
        <p:nvSpPr>
          <p:cNvPr id="244" name="Text Placeholder 243">
            <a:extLst>
              <a:ext uri="{FF2B5EF4-FFF2-40B4-BE49-F238E27FC236}">
                <a16:creationId xmlns:a16="http://schemas.microsoft.com/office/drawing/2014/main" id="{CBA819B7-1182-6499-2AF0-5937E5F63957}"/>
              </a:ext>
            </a:extLst>
          </p:cNvPr>
          <p:cNvSpPr>
            <a:spLocks noGrp="1"/>
          </p:cNvSpPr>
          <p:nvPr>
            <p:ph type="body" sz="quarter" idx="40"/>
          </p:nvPr>
        </p:nvSpPr>
        <p:spPr/>
        <p:txBody>
          <a:bodyPr/>
          <a:lstStyle/>
          <a:p>
            <a:r>
              <a:rPr lang="en-AU"/>
              <a:t>Thursday</a:t>
            </a:r>
            <a:endParaRPr lang="en-AU" dirty="0"/>
          </a:p>
        </p:txBody>
      </p:sp>
      <p:sp>
        <p:nvSpPr>
          <p:cNvPr id="245" name="Text Placeholder 244">
            <a:extLst>
              <a:ext uri="{FF2B5EF4-FFF2-40B4-BE49-F238E27FC236}">
                <a16:creationId xmlns:a16="http://schemas.microsoft.com/office/drawing/2014/main" id="{0347529C-F0C8-528F-7AA4-9FD9A983BCAA}"/>
              </a:ext>
            </a:extLst>
          </p:cNvPr>
          <p:cNvSpPr>
            <a:spLocks noGrp="1"/>
          </p:cNvSpPr>
          <p:nvPr>
            <p:ph type="body" sz="quarter" idx="41"/>
          </p:nvPr>
        </p:nvSpPr>
        <p:spPr/>
        <p:txBody>
          <a:bodyPr/>
          <a:lstStyle/>
          <a:p>
            <a:r>
              <a:rPr lang="en-AU"/>
              <a:t>Friday</a:t>
            </a:r>
            <a:endParaRPr lang="en-AU" dirty="0"/>
          </a:p>
        </p:txBody>
      </p:sp>
      <p:sp>
        <p:nvSpPr>
          <p:cNvPr id="2" name="Title 1">
            <a:extLst>
              <a:ext uri="{FF2B5EF4-FFF2-40B4-BE49-F238E27FC236}">
                <a16:creationId xmlns:a16="http://schemas.microsoft.com/office/drawing/2014/main" id="{442A1403-FE62-0590-371F-3ACDFB31C022}"/>
              </a:ext>
            </a:extLst>
          </p:cNvPr>
          <p:cNvSpPr>
            <a:spLocks noGrp="1"/>
          </p:cNvSpPr>
          <p:nvPr>
            <p:ph type="title"/>
          </p:nvPr>
        </p:nvSpPr>
        <p:spPr/>
        <p:txBody>
          <a:bodyPr/>
          <a:lstStyle/>
          <a:p>
            <a:r>
              <a:rPr lang="en-US" dirty="0"/>
              <a:t>Weekly Program</a:t>
            </a:r>
            <a:endParaRPr lang="en-AU" dirty="0"/>
          </a:p>
        </p:txBody>
      </p:sp>
      <p:sp>
        <p:nvSpPr>
          <p:cNvPr id="9" name="Text Placeholder 8">
            <a:extLst>
              <a:ext uri="{FF2B5EF4-FFF2-40B4-BE49-F238E27FC236}">
                <a16:creationId xmlns:a16="http://schemas.microsoft.com/office/drawing/2014/main" id="{1B9F1224-DBCA-AE29-2354-2971270E1551}"/>
              </a:ext>
            </a:extLst>
          </p:cNvPr>
          <p:cNvSpPr>
            <a:spLocks noGrp="1"/>
          </p:cNvSpPr>
          <p:nvPr>
            <p:ph type="body" sz="quarter" idx="14"/>
          </p:nvPr>
        </p:nvSpPr>
        <p:spPr/>
        <p:txBody>
          <a:bodyPr/>
          <a:lstStyle/>
          <a:p>
            <a:r>
              <a:rPr lang="en-US" dirty="0"/>
              <a:t>Tweed Heads</a:t>
            </a:r>
          </a:p>
          <a:p>
            <a:pPr lvl="1"/>
            <a:r>
              <a:rPr lang="en-US" dirty="0"/>
              <a:t>Group based activities for participants </a:t>
            </a:r>
            <a:r>
              <a:rPr lang="en-US" b="1" dirty="0"/>
              <a:t>18+ </a:t>
            </a:r>
          </a:p>
          <a:p>
            <a:pPr lvl="1"/>
            <a:r>
              <a:rPr lang="en-US" b="1" dirty="0"/>
              <a:t>Start time </a:t>
            </a:r>
            <a:r>
              <a:rPr lang="en-US" dirty="0"/>
              <a:t>9am </a:t>
            </a:r>
            <a:r>
              <a:rPr lang="en-US" b="1" dirty="0"/>
              <a:t>Finish time </a:t>
            </a:r>
            <a:r>
              <a:rPr lang="en-US" dirty="0"/>
              <a:t>3pm </a:t>
            </a:r>
            <a:endParaRPr lang="en-AU" dirty="0"/>
          </a:p>
        </p:txBody>
      </p:sp>
      <p:sp>
        <p:nvSpPr>
          <p:cNvPr id="8" name="Text Placeholder 7">
            <a:extLst>
              <a:ext uri="{FF2B5EF4-FFF2-40B4-BE49-F238E27FC236}">
                <a16:creationId xmlns:a16="http://schemas.microsoft.com/office/drawing/2014/main" id="{A562BC5D-05CF-54AD-1F54-E5AAC6319A99}"/>
              </a:ext>
            </a:extLst>
          </p:cNvPr>
          <p:cNvSpPr>
            <a:spLocks noGrp="1"/>
          </p:cNvSpPr>
          <p:nvPr>
            <p:ph type="body" sz="quarter" idx="13"/>
          </p:nvPr>
        </p:nvSpPr>
        <p:spPr/>
        <p:txBody>
          <a:bodyPr/>
          <a:lstStyle/>
          <a:p>
            <a:r>
              <a:rPr lang="en-AU"/>
              <a:t>(6 October </a:t>
            </a:r>
            <a:r>
              <a:rPr lang="en-AU" dirty="0"/>
              <a:t>2026 </a:t>
            </a:r>
            <a:r>
              <a:rPr lang="en-AU"/>
              <a:t>– 11 December </a:t>
            </a:r>
            <a:r>
              <a:rPr lang="en-AU" dirty="0"/>
              <a:t>2026)</a:t>
            </a:r>
          </a:p>
        </p:txBody>
      </p:sp>
      <p:sp>
        <p:nvSpPr>
          <p:cNvPr id="289" name="TextBox 288">
            <a:extLst>
              <a:ext uri="{FF2B5EF4-FFF2-40B4-BE49-F238E27FC236}">
                <a16:creationId xmlns:a16="http://schemas.microsoft.com/office/drawing/2014/main" id="{7E65C1D9-E9FF-0170-0A7B-ACAC923B1F36}"/>
              </a:ext>
            </a:extLst>
          </p:cNvPr>
          <p:cNvSpPr txBox="1"/>
          <p:nvPr/>
        </p:nvSpPr>
        <p:spPr>
          <a:xfrm>
            <a:off x="5653239" y="10154064"/>
            <a:ext cx="1080120" cy="176972"/>
          </a:xfrm>
          <a:prstGeom prst="rect">
            <a:avLst/>
          </a:prstGeom>
          <a:noFill/>
        </p:spPr>
        <p:txBody>
          <a:bodyPr wrap="square" lIns="0" tIns="0" rIns="0" bIns="0" rtlCol="0">
            <a:spAutoFit/>
          </a:bodyPr>
          <a:lstStyle/>
          <a:p>
            <a:r>
              <a:rPr lang="en-US" sz="1150" dirty="0">
                <a:solidFill>
                  <a:schemeClr val="bg1"/>
                </a:solidFill>
              </a:rPr>
              <a:t>0</a:t>
            </a:r>
            <a:r>
              <a:rPr lang="en-AU" sz="1150" dirty="0">
                <a:solidFill>
                  <a:schemeClr val="bg1"/>
                </a:solidFill>
              </a:rPr>
              <a:t>484058987</a:t>
            </a:r>
          </a:p>
        </p:txBody>
      </p:sp>
      <p:sp>
        <p:nvSpPr>
          <p:cNvPr id="290" name="TextBox 289">
            <a:extLst>
              <a:ext uri="{FF2B5EF4-FFF2-40B4-BE49-F238E27FC236}">
                <a16:creationId xmlns:a16="http://schemas.microsoft.com/office/drawing/2014/main" id="{7AE302B3-6C07-F01F-FF98-AD56CDCA840D}"/>
              </a:ext>
            </a:extLst>
          </p:cNvPr>
          <p:cNvSpPr txBox="1"/>
          <p:nvPr/>
        </p:nvSpPr>
        <p:spPr>
          <a:xfrm>
            <a:off x="7007375" y="10154064"/>
            <a:ext cx="1872000" cy="353943"/>
          </a:xfrm>
          <a:prstGeom prst="rect">
            <a:avLst/>
          </a:prstGeom>
          <a:noFill/>
        </p:spPr>
        <p:txBody>
          <a:bodyPr wrap="square" lIns="0" tIns="0" rIns="0" bIns="0" rtlCol="0">
            <a:spAutoFit/>
          </a:bodyPr>
          <a:lstStyle/>
          <a:p>
            <a:r>
              <a:rPr lang="en-AU" sz="1150" dirty="0">
                <a:solidFill>
                  <a:schemeClr val="bg1"/>
                </a:solidFill>
              </a:rPr>
              <a:t>Ellen.venter@sunnyfield.org.au</a:t>
            </a:r>
          </a:p>
        </p:txBody>
      </p:sp>
      <p:sp>
        <p:nvSpPr>
          <p:cNvPr id="291" name="TextBox 290">
            <a:extLst>
              <a:ext uri="{FF2B5EF4-FFF2-40B4-BE49-F238E27FC236}">
                <a16:creationId xmlns:a16="http://schemas.microsoft.com/office/drawing/2014/main" id="{CD6FCA70-7803-6B5C-AF57-07E653C59AB7}"/>
              </a:ext>
            </a:extLst>
          </p:cNvPr>
          <p:cNvSpPr txBox="1"/>
          <p:nvPr/>
        </p:nvSpPr>
        <p:spPr>
          <a:xfrm>
            <a:off x="9141580" y="10154064"/>
            <a:ext cx="1981234" cy="176972"/>
          </a:xfrm>
          <a:prstGeom prst="rect">
            <a:avLst/>
          </a:prstGeom>
          <a:noFill/>
        </p:spPr>
        <p:txBody>
          <a:bodyPr wrap="square" lIns="0" tIns="0" rIns="0" bIns="0" rtlCol="0">
            <a:spAutoFit/>
          </a:bodyPr>
          <a:lstStyle/>
          <a:p>
            <a:r>
              <a:rPr lang="en-AU" sz="1150" dirty="0">
                <a:solidFill>
                  <a:schemeClr val="bg1"/>
                </a:solidFill>
              </a:rPr>
              <a:t>sunnyfield.org.au</a:t>
            </a:r>
          </a:p>
        </p:txBody>
      </p:sp>
      <p:pic>
        <p:nvPicPr>
          <p:cNvPr id="292" name="Picture 25">
            <a:extLst>
              <a:ext uri="{FF2B5EF4-FFF2-40B4-BE49-F238E27FC236}">
                <a16:creationId xmlns:a16="http://schemas.microsoft.com/office/drawing/2014/main" id="{A8AFF882-BD70-20E6-CEE4-014A654D832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506714" y="10149185"/>
            <a:ext cx="170688" cy="170688"/>
          </a:xfrm>
          <a:prstGeom prst="rect">
            <a:avLst/>
          </a:prstGeom>
        </p:spPr>
      </p:pic>
      <p:pic>
        <p:nvPicPr>
          <p:cNvPr id="293" name="Picture 41">
            <a:extLst>
              <a:ext uri="{FF2B5EF4-FFF2-40B4-BE49-F238E27FC236}">
                <a16:creationId xmlns:a16="http://schemas.microsoft.com/office/drawing/2014/main" id="{CC06C518-AF1B-347B-8C7F-0A7A63B1FBF2}"/>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802569" y="10165244"/>
            <a:ext cx="154629" cy="154629"/>
          </a:xfrm>
          <a:prstGeom prst="rect">
            <a:avLst/>
          </a:prstGeom>
        </p:spPr>
      </p:pic>
      <p:pic>
        <p:nvPicPr>
          <p:cNvPr id="294" name="Picture 29">
            <a:extLst>
              <a:ext uri="{FF2B5EF4-FFF2-40B4-BE49-F238E27FC236}">
                <a16:creationId xmlns:a16="http://schemas.microsoft.com/office/drawing/2014/main" id="{ED7C44BC-4E12-6C92-34D8-589573E82D49}"/>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8962586" y="10167149"/>
            <a:ext cx="154629" cy="154629"/>
          </a:xfrm>
          <a:prstGeom prst="rect">
            <a:avLst/>
          </a:prstGeom>
        </p:spPr>
      </p:pic>
      <p:sp>
        <p:nvSpPr>
          <p:cNvPr id="6" name="Picture Placeholder 5">
            <a:extLst>
              <a:ext uri="{FF2B5EF4-FFF2-40B4-BE49-F238E27FC236}">
                <a16:creationId xmlns:a16="http://schemas.microsoft.com/office/drawing/2014/main" id="{2DD52CBD-4BBF-4E47-BA3C-AF8C2A9B0731}"/>
              </a:ext>
            </a:extLst>
          </p:cNvPr>
          <p:cNvSpPr>
            <a:spLocks noGrp="1"/>
          </p:cNvSpPr>
          <p:nvPr>
            <p:ph type="pic" sz="quarter" idx="12"/>
          </p:nvPr>
        </p:nvSpPr>
        <p:spPr/>
        <p:txBody>
          <a:bodyPr/>
          <a:lstStyle/>
          <a:p>
            <a:endParaRPr lang="en-AU"/>
          </a:p>
        </p:txBody>
      </p:sp>
      <p:pic>
        <p:nvPicPr>
          <p:cNvPr id="5" name="Picture 4">
            <a:extLst>
              <a:ext uri="{FF2B5EF4-FFF2-40B4-BE49-F238E27FC236}">
                <a16:creationId xmlns:a16="http://schemas.microsoft.com/office/drawing/2014/main" id="{58888788-AC82-FDFE-9C8B-167BF8FCE6B6}"/>
              </a:ext>
              <a:ext uri="{C183D7F6-B498-43B3-948B-1728B52AA6E4}">
                <adec:decorative xmlns:adec="http://schemas.microsoft.com/office/drawing/2017/decorative" val="1"/>
              </a:ext>
            </a:extLst>
          </p:cNvPr>
          <p:cNvPicPr>
            <a:picLocks noChangeAspect="1"/>
          </p:cNvPicPr>
          <p:nvPr/>
        </p:nvPicPr>
        <p:blipFill>
          <a:blip r:embed="rId9"/>
          <a:srcRect t="20062" b="11698"/>
          <a:stretch>
            <a:fillRect/>
          </a:stretch>
        </p:blipFill>
        <p:spPr>
          <a:xfrm>
            <a:off x="519197" y="2676305"/>
            <a:ext cx="2517781" cy="1469071"/>
          </a:xfrm>
          <a:prstGeom prst="rect">
            <a:avLst/>
          </a:prstGeom>
        </p:spPr>
      </p:pic>
      <p:sp>
        <p:nvSpPr>
          <p:cNvPr id="10" name="Picture Placeholder 9">
            <a:extLst>
              <a:ext uri="{FF2B5EF4-FFF2-40B4-BE49-F238E27FC236}">
                <a16:creationId xmlns:a16="http://schemas.microsoft.com/office/drawing/2014/main" id="{5D616893-1C1C-EE3F-63B2-636624439576}"/>
              </a:ext>
            </a:extLst>
          </p:cNvPr>
          <p:cNvSpPr>
            <a:spLocks noGrp="1"/>
          </p:cNvSpPr>
          <p:nvPr>
            <p:ph type="pic" sz="quarter" idx="31"/>
          </p:nvPr>
        </p:nvSpPr>
        <p:spPr/>
        <p:txBody>
          <a:bodyPr/>
          <a:lstStyle/>
          <a:p>
            <a:endParaRPr lang="en-AU"/>
          </a:p>
        </p:txBody>
      </p:sp>
      <p:pic>
        <p:nvPicPr>
          <p:cNvPr id="12" name="Picture 11">
            <a:extLst>
              <a:ext uri="{FF2B5EF4-FFF2-40B4-BE49-F238E27FC236}">
                <a16:creationId xmlns:a16="http://schemas.microsoft.com/office/drawing/2014/main" id="{D3415F0A-77E6-0927-6803-4C96A6E84429}"/>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12138916" y="2650855"/>
            <a:ext cx="2517780" cy="1471049"/>
          </a:xfrm>
          <a:prstGeom prst="rect">
            <a:avLst/>
          </a:prstGeom>
        </p:spPr>
      </p:pic>
      <p:pic>
        <p:nvPicPr>
          <p:cNvPr id="19" name="Picture Placeholder 18">
            <a:extLst>
              <a:ext uri="{FF2B5EF4-FFF2-40B4-BE49-F238E27FC236}">
                <a16:creationId xmlns:a16="http://schemas.microsoft.com/office/drawing/2014/main" id="{5B4DAC2D-5D00-6BBD-0016-DD2CA0D9B34D}"/>
              </a:ext>
              <a:ext uri="{C183D7F6-B498-43B3-948B-1728B52AA6E4}">
                <adec:decorative xmlns:adec="http://schemas.microsoft.com/office/drawing/2017/decorative" val="1"/>
              </a:ext>
            </a:extLst>
          </p:cNvPr>
          <p:cNvPicPr>
            <a:picLocks noGrp="1" noChangeAspect="1"/>
          </p:cNvPicPr>
          <p:nvPr>
            <p:ph type="pic" sz="quarter" idx="37"/>
          </p:nvPr>
        </p:nvPicPr>
        <p:blipFill>
          <a:blip r:embed="rId11"/>
          <a:srcRect t="28654" b="28654"/>
          <a:stretch>
            <a:fillRect/>
          </a:stretch>
        </p:blipFill>
        <p:spPr>
          <a:prstGeom prst="rect">
            <a:avLst/>
          </a:prstGeom>
        </p:spPr>
      </p:pic>
      <p:pic>
        <p:nvPicPr>
          <p:cNvPr id="31" name="Picture Placeholder 30">
            <a:extLst>
              <a:ext uri="{FF2B5EF4-FFF2-40B4-BE49-F238E27FC236}">
                <a16:creationId xmlns:a16="http://schemas.microsoft.com/office/drawing/2014/main" id="{C62B45A4-7511-54D2-9C61-CC75C8196DEF}"/>
              </a:ext>
            </a:extLst>
          </p:cNvPr>
          <p:cNvPicPr>
            <a:picLocks noGrp="1" noChangeAspect="1"/>
          </p:cNvPicPr>
          <p:nvPr>
            <p:ph type="pic" sz="quarter" idx="33"/>
          </p:nvPr>
        </p:nvPicPr>
        <p:blipFill>
          <a:blip r:embed="rId12"/>
          <a:srcRect t="28635" b="28635"/>
          <a:stretch/>
        </p:blipFill>
        <p:spPr>
          <a:prstGeom prst="rect">
            <a:avLst/>
          </a:prstGeom>
        </p:spPr>
      </p:pic>
      <p:pic>
        <p:nvPicPr>
          <p:cNvPr id="39" name="Picture Placeholder 38">
            <a:extLst>
              <a:ext uri="{FF2B5EF4-FFF2-40B4-BE49-F238E27FC236}">
                <a16:creationId xmlns:a16="http://schemas.microsoft.com/office/drawing/2014/main" id="{D728044C-B01F-0384-0437-551903456DDE}"/>
              </a:ext>
            </a:extLst>
          </p:cNvPr>
          <p:cNvPicPr>
            <a:picLocks noGrp="1" noChangeAspect="1"/>
          </p:cNvPicPr>
          <p:nvPr>
            <p:ph type="pic" sz="quarter" idx="35"/>
          </p:nvPr>
        </p:nvPicPr>
        <p:blipFill>
          <a:blip r:embed="rId13"/>
          <a:srcRect t="12049" b="12049"/>
          <a:stretch/>
        </p:blipFill>
        <p:spPr>
          <a:prstGeom prst="rect">
            <a:avLst/>
          </a:prstGeom>
        </p:spPr>
      </p:pic>
    </p:spTree>
    <p:extLst>
      <p:ext uri="{BB962C8B-B14F-4D97-AF65-F5344CB8AC3E}">
        <p14:creationId xmlns:p14="http://schemas.microsoft.com/office/powerpoint/2010/main" val="4219144586"/>
      </p:ext>
    </p:extLst>
  </p:cSld>
  <p:clrMapOvr>
    <a:masterClrMapping/>
  </p:clrMapOvr>
</p:sld>
</file>

<file path=ppt/theme/theme1.xml><?xml version="1.0" encoding="utf-8"?>
<a:theme xmlns:a="http://schemas.openxmlformats.org/drawingml/2006/main" name="Sunnyfield">
  <a:themeElements>
    <a:clrScheme name="Sunnyfield Colours">
      <a:dk1>
        <a:sysClr val="windowText" lastClr="000000"/>
      </a:dk1>
      <a:lt1>
        <a:sysClr val="window" lastClr="FFFFFF"/>
      </a:lt1>
      <a:dk2>
        <a:srgbClr val="000000"/>
      </a:dk2>
      <a:lt2>
        <a:srgbClr val="75BD23"/>
      </a:lt2>
      <a:accent1>
        <a:srgbClr val="75BD23"/>
      </a:accent1>
      <a:accent2>
        <a:srgbClr val="0082D2"/>
      </a:accent2>
      <a:accent3>
        <a:srgbClr val="E9004C"/>
      </a:accent3>
      <a:accent4>
        <a:srgbClr val="BCD748"/>
      </a:accent4>
      <a:accent5>
        <a:srgbClr val="43B5FB"/>
      </a:accent5>
      <a:accent6>
        <a:srgbClr val="FC744C"/>
      </a:accent6>
      <a:hlink>
        <a:srgbClr val="0082D2"/>
      </a:hlink>
      <a:folHlink>
        <a:srgbClr val="43B5FB"/>
      </a:folHlink>
    </a:clrScheme>
    <a:fontScheme name="Sunnyfield Fonts">
      <a:majorFont>
        <a:latin typeface="Atkinson Hyperlegible"/>
        <a:ea typeface=""/>
        <a:cs typeface=""/>
      </a:majorFont>
      <a:minorFont>
        <a:latin typeface="Atkinson Hyperlegibl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Weekly programs_Sunnyfield (1)  -  Read-Only" id="{36D705B1-D92E-408E-A753-042D80C86379}" vid="{746411B8-C65E-4E4F-B21C-021EFDC18E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UI/customUI.xml><?xml version="1.0" encoding="utf-8"?>
<customUI xmlns="http://schemas.microsoft.com/office/2006/01/customui">
  <ribbon startFromScratch="false">
    <tabs>
      <tab id="CustomTab" label="Sunnyfield" insertBeforeMso="TabHome" keytip="Q">
        <group idMso="GroupSlides"/>
        <group id="Group1" label="Change Bullet Styles">
          <button idMso="IndentDecrease" visible="true" label="Decrease List Level" size="large"/>
          <button idMso="IndentIncrease" visible="true" label="Increase List Level" size="large"/>
        </group>
        <group id="Group2" label=" ">
          <checkBox idMso="GuidesShowHide" label="Guides"/>
          <splitButton id="groupsplitbutton" size="normal">
            <button idMso="ObjectsGroup"/>
            <menu id="groupsplitmenu" itemSize="large">
              <button idMso="ObjectsUngroup" description="Un-group selected objects" screentip="Un-group selected objects"/>
              <button idMso="ObjectsRegroup" description="Combine and re-Group selected objects" screentip="Combine and re-Group selected objects"/>
            </menu>
          </splitButton>
          <splitButton id="Cropping" size="normal">
            <toggleButton idMso="PictureCrop" label="Crop Tools"/>
            <menu id="CropMenu" itemSize="large">
              <button idMso="PictureFitCrop" description="Resize picture to fit the placeholder proportionally"/>
              <menuSeparator id="croppingmenu2"/>
              <menu idMso="PictureCropAspectRatioMenu" description="Crop image to selected aspect ratio"/>
              <gallery idMso="PictureShapeGallery" description="Crop image to selected shape"/>
            </menu>
          </splitButton>
          <separator id="sep1"/>
          <button idMso="ZoomFitToWindow" size="large" label="Fit to Window"/>
          <separator id="sep2"/>
          <splitButton id="sendbacksplitbutton" size="large">
            <button idMso="ObjectSendToBack" label="Send to Back"/>
            <menu id="sendbacksplitmenu" itemSize="large">
              <button idMso="ObjectBringToFront" label="Bring to Front"/>
            </menu>
          </splitButton>
          <separator id="sep3"/>
          <toggleButton idMso="SelectionPane" label="Selection Pane" size="large"/>
        </group>
        <group id="group3" label=" ">
          <button idMso="HeaderFooterInsert" size="large"/>
          <button idMso="PasteTextOnly" size="large" imageMso="Paste" label="Paste Unformatted"/>
        </group>
      </tab>
    </tabs>
  </ribbon>
</customUI>
</file>

<file path=docProps/app.xml><?xml version="1.0" encoding="utf-8"?>
<Properties xmlns="http://schemas.openxmlformats.org/officeDocument/2006/extended-properties" xmlns:vt="http://schemas.openxmlformats.org/officeDocument/2006/docPropsVTypes">
  <Template>Weekly programs_Sunnyfield (1)</Template>
  <TotalTime>1733</TotalTime>
  <Words>705</Words>
  <Application>Microsoft Office PowerPoint</Application>
  <PresentationFormat>Custom</PresentationFormat>
  <Paragraphs>56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Atkinson Hyperlegible</vt:lpstr>
      <vt:lpstr>Calibri</vt:lpstr>
      <vt:lpstr>Arial</vt:lpstr>
      <vt:lpstr>Sunnyfield</vt:lpstr>
      <vt:lpstr>Weekly Program</vt:lpstr>
    </vt:vector>
  </TitlesOfParts>
  <Company>Sunnyfield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Stephanie Wallace</dc:creator>
  <cp:lastModifiedBy>Ellen Venter</cp:lastModifiedBy>
  <cp:revision>36</cp:revision>
  <cp:lastPrinted>2026-09-10T01:03:27Z</cp:lastPrinted>
  <dcterms:created xsi:type="dcterms:W3CDTF">2025-08-29T03:40:42Z</dcterms:created>
  <dcterms:modified xsi:type="dcterms:W3CDTF">2026-09-11T00:50:58Z</dcterms:modified>
  <cp:category>PowerPoint Template</cp:category>
</cp:coreProperties>
</file>